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24"/>
  </p:notesMasterIdLst>
  <p:handoutMasterIdLst>
    <p:handoutMasterId r:id="rId25"/>
  </p:handoutMasterIdLst>
  <p:sldIdLst>
    <p:sldId id="329" r:id="rId6"/>
    <p:sldId id="347" r:id="rId7"/>
    <p:sldId id="305" r:id="rId8"/>
    <p:sldId id="348" r:id="rId9"/>
    <p:sldId id="349" r:id="rId10"/>
    <p:sldId id="335" r:id="rId11"/>
    <p:sldId id="337" r:id="rId12"/>
    <p:sldId id="336" r:id="rId13"/>
    <p:sldId id="338" r:id="rId14"/>
    <p:sldId id="350" r:id="rId15"/>
    <p:sldId id="331" r:id="rId16"/>
    <p:sldId id="332" r:id="rId17"/>
    <p:sldId id="334" r:id="rId18"/>
    <p:sldId id="333" r:id="rId19"/>
    <p:sldId id="339" r:id="rId20"/>
    <p:sldId id="340" r:id="rId21"/>
    <p:sldId id="321" r:id="rId22"/>
    <p:sldId id="291" r:id="rId23"/>
  </p:sldIdLst>
  <p:sldSz cx="9144000" cy="5143500" type="screen16x9"/>
  <p:notesSz cx="6858000" cy="9144000"/>
  <p:custDataLst>
    <p:tags r:id="rId26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  <p:cmAuthor id="1" name="Anna Larkina" initials="AL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5D"/>
    <a:srgbClr val="027A7A"/>
    <a:srgbClr val="258D86"/>
    <a:srgbClr val="65A49C"/>
    <a:srgbClr val="92BBB5"/>
    <a:srgbClr val="ECECEC"/>
    <a:srgbClr val="DADADA"/>
    <a:srgbClr val="C6C6C6"/>
    <a:srgbClr val="BCD5D1"/>
    <a:srgbClr val="74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81395" autoAdjust="0"/>
  </p:normalViewPr>
  <p:slideViewPr>
    <p:cSldViewPr snapToObjects="1" showGuides="1">
      <p:cViewPr varScale="1">
        <p:scale>
          <a:sx n="78" d="100"/>
          <a:sy n="78" d="100"/>
        </p:scale>
        <p:origin x="672" y="54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cap="all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Топ 10 вещей, которые беспокоят родителей школьников</a:t>
            </a:r>
          </a:p>
        </c:rich>
      </c:tx>
      <c:layout>
        <c:manualLayout>
          <c:xMode val="edge"/>
          <c:yMode val="edge"/>
          <c:x val="0.3295078602634236"/>
          <c:y val="3.2702995004424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r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336844858408891"/>
          <c:y val="0.11640533922627101"/>
          <c:w val="0.5467667993180737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Ухудшение зрения</c:v>
                </c:pt>
                <c:pt idx="1">
                  <c:v>Недостаток физической активности</c:v>
                </c:pt>
                <c:pt idx="2">
                  <c:v>Слишком сильная увлеченность онлайн-играми</c:v>
                </c:pt>
                <c:pt idx="3">
                  <c:v>Недостаток общения в реальном мире</c:v>
                </c:pt>
                <c:pt idx="4">
                  <c:v>Проба наркотиков</c:v>
                </c:pt>
                <c:pt idx="5">
                  <c:v>Плохая успеваемость/низкие оценки</c:v>
                </c:pt>
                <c:pt idx="6">
                  <c:v>Слишком сильная увлеченность социальными сетями или мессенджерами</c:v>
                </c:pt>
                <c:pt idx="7">
                  <c:v>Проба алкоголя, сигарет</c:v>
                </c:pt>
                <c:pt idx="8">
                  <c:v>Ребенок попал в плохую компанию</c:v>
                </c:pt>
                <c:pt idx="9">
                  <c:v>Ранний сексуальный опыт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0.31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</c:v>
                </c:pt>
                <c:pt idx="4">
                  <c:v>0.2</c:v>
                </c:pt>
                <c:pt idx="5">
                  <c:v>0.17</c:v>
                </c:pt>
                <c:pt idx="6">
                  <c:v>0.16</c:v>
                </c:pt>
                <c:pt idx="7">
                  <c:v>0.13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D-47F9-B92D-4B18AB9A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55521440"/>
        <c:axId val="255522000"/>
      </c:barChart>
      <c:catAx>
        <c:axId val="25552144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marL="504000" algn="r">
              <a:lnSpc>
                <a:spcPct val="100000"/>
              </a:lnSpc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55522000"/>
        <c:crossesAt val="0"/>
        <c:auto val="0"/>
        <c:lblAlgn val="ctr"/>
        <c:lblOffset val="100"/>
        <c:noMultiLvlLbl val="0"/>
      </c:catAx>
      <c:valAx>
        <c:axId val="2555220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552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cap="all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Что регулярно используют дети:</a:t>
            </a:r>
            <a:endParaRPr lang="en-US" sz="1300" b="1" cap="all" baseline="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3.6999188534024834E-4"/>
          <c:y val="2.178776939847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620036714768513"/>
          <c:y val="0.10748632903248867"/>
          <c:w val="0.83379961778511291"/>
          <c:h val="0.654170342042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 устройстве нет родительского контроля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Компьютер или ноутбук</c:v>
                </c:pt>
                <c:pt idx="1">
                  <c:v>Смартфон на базе Android</c:v>
                </c:pt>
                <c:pt idx="2">
                  <c:v>Планшет на базе Android</c:v>
                </c:pt>
                <c:pt idx="3">
                  <c:v>IPhone</c:v>
                </c:pt>
                <c:pt idx="4">
                  <c:v>IPad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0.86</c:v>
                </c:pt>
                <c:pt idx="2">
                  <c:v>0.9</c:v>
                </c:pt>
                <c:pt idx="3">
                  <c:v>0.95</c:v>
                </c:pt>
                <c:pt idx="4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F-4407-8A85-74A879677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Дети регулярно пользуются этим устройством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Компьютер или ноутбук</c:v>
                </c:pt>
                <c:pt idx="1">
                  <c:v>Смартфон на базе Android</c:v>
                </c:pt>
                <c:pt idx="2">
                  <c:v>Планшет на базе Android</c:v>
                </c:pt>
                <c:pt idx="3">
                  <c:v>IPhone</c:v>
                </c:pt>
                <c:pt idx="4">
                  <c:v>IPad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0.79</c:v>
                </c:pt>
                <c:pt idx="1">
                  <c:v>0.69</c:v>
                </c:pt>
                <c:pt idx="2">
                  <c:v>0.44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F-4407-8A85-74A879677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5543200"/>
        <c:axId val="260012000"/>
      </c:barChart>
      <c:catAx>
        <c:axId val="25554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60012000"/>
        <c:crossesAt val="0"/>
        <c:auto val="0"/>
        <c:lblAlgn val="ctr"/>
        <c:lblOffset val="100"/>
        <c:noMultiLvlLbl val="0"/>
      </c:catAx>
      <c:valAx>
        <c:axId val="2600120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554320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17707368957629E-2"/>
          <c:y val="0.77295473814194349"/>
          <c:w val="0.81886905007163191"/>
          <c:h val="0.14425410475477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7EE0B-3691-454A-A8C2-555FBCB2F9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4951B-70B1-4205-B3BB-55B42BBF6A31}">
      <dgm:prSet phldrT="[Text]"/>
      <dgm:spPr/>
      <dgm:t>
        <a:bodyPr/>
        <a:lstStyle/>
        <a:p>
          <a:r>
            <a:rPr lang="ru-RU" dirty="0" smtClean="0"/>
            <a:t>Вы общаетесь с анонимного аккаунта?</a:t>
          </a:r>
          <a:endParaRPr lang="ru-RU" dirty="0"/>
        </a:p>
      </dgm:t>
    </dgm:pt>
    <dgm:pt modelId="{1239524E-92EB-4630-A53F-16175D78B443}" type="parTrans" cxnId="{AB55855D-2767-4DD2-91AE-456BDBAAAB57}">
      <dgm:prSet/>
      <dgm:spPr/>
      <dgm:t>
        <a:bodyPr/>
        <a:lstStyle/>
        <a:p>
          <a:endParaRPr lang="ru-RU"/>
        </a:p>
      </dgm:t>
    </dgm:pt>
    <dgm:pt modelId="{C1F3E322-1888-48D0-A4EB-2671B1C3A7C3}" type="sibTrans" cxnId="{AB55855D-2767-4DD2-91AE-456BDBAAAB57}">
      <dgm:prSet/>
      <dgm:spPr/>
      <dgm:t>
        <a:bodyPr/>
        <a:lstStyle/>
        <a:p>
          <a:endParaRPr lang="ru-RU"/>
        </a:p>
      </dgm:t>
    </dgm:pt>
    <dgm:pt modelId="{7F61D084-AB5B-4B2F-AA9C-2DA26F4A7879}">
      <dgm:prSet phldrT="[Text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35995374-9074-4668-8D9C-138663DA45B6}" type="parTrans" cxnId="{E241E41B-830E-423E-94F6-D3596B8F0B9D}">
      <dgm:prSet/>
      <dgm:spPr/>
      <dgm:t>
        <a:bodyPr/>
        <a:lstStyle/>
        <a:p>
          <a:endParaRPr lang="ru-RU"/>
        </a:p>
      </dgm:t>
    </dgm:pt>
    <dgm:pt modelId="{3670AA79-DE96-49F3-AD1B-1186812D55DC}" type="sibTrans" cxnId="{E241E41B-830E-423E-94F6-D3596B8F0B9D}">
      <dgm:prSet/>
      <dgm:spPr/>
      <dgm:t>
        <a:bodyPr/>
        <a:lstStyle/>
        <a:p>
          <a:endParaRPr lang="ru-RU"/>
        </a:p>
      </dgm:t>
    </dgm:pt>
    <dgm:pt modelId="{C287BF22-B474-4438-905A-03D684D59EA5}">
      <dgm:prSet phldrT="[Text]"/>
      <dgm:spPr/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61C4CD91-1E42-4246-B680-90CCAC47F724}" type="parTrans" cxnId="{E091C0FD-337C-4461-B50B-311EB9925F70}">
      <dgm:prSet/>
      <dgm:spPr/>
      <dgm:t>
        <a:bodyPr/>
        <a:lstStyle/>
        <a:p>
          <a:endParaRPr lang="ru-RU"/>
        </a:p>
      </dgm:t>
    </dgm:pt>
    <dgm:pt modelId="{6F25F274-7CC1-4548-B74E-142B77267FA1}" type="sibTrans" cxnId="{E091C0FD-337C-4461-B50B-311EB9925F70}">
      <dgm:prSet/>
      <dgm:spPr/>
      <dgm:t>
        <a:bodyPr/>
        <a:lstStyle/>
        <a:p>
          <a:endParaRPr lang="ru-RU"/>
        </a:p>
      </dgm:t>
    </dgm:pt>
    <dgm:pt modelId="{B9C25B04-BD78-44EE-982A-8269036BFCFA}">
      <dgm:prSet phldrT="[Text]"/>
      <dgm:spPr/>
      <dgm:t>
        <a:bodyPr/>
        <a:lstStyle/>
        <a:p>
          <a:r>
            <a:rPr lang="ru-RU" dirty="0" smtClean="0"/>
            <a:t>Не раскрывайте своих личных данных и общайтесь с кем хотите</a:t>
          </a:r>
          <a:endParaRPr lang="ru-RU" dirty="0"/>
        </a:p>
      </dgm:t>
    </dgm:pt>
    <dgm:pt modelId="{7D9F4FF7-6127-4979-9FF1-8855DE6EE16E}" type="sibTrans" cxnId="{074D4E13-7A95-47C2-897A-AE5EC9A5C649}">
      <dgm:prSet/>
      <dgm:spPr/>
      <dgm:t>
        <a:bodyPr/>
        <a:lstStyle/>
        <a:p>
          <a:endParaRPr lang="ru-RU"/>
        </a:p>
      </dgm:t>
    </dgm:pt>
    <dgm:pt modelId="{5BD7DFD6-3360-4AB0-8142-91B495FFECB4}" type="parTrans" cxnId="{074D4E13-7A95-47C2-897A-AE5EC9A5C649}">
      <dgm:prSet/>
      <dgm:spPr/>
      <dgm:t>
        <a:bodyPr/>
        <a:lstStyle/>
        <a:p>
          <a:endParaRPr lang="ru-RU"/>
        </a:p>
      </dgm:t>
    </dgm:pt>
    <dgm:pt modelId="{B30F1446-045E-4C7F-95CB-AF7D12DCEBB2}">
      <dgm:prSet phldrT="[Text]"/>
      <dgm:spPr/>
      <dgm:t>
        <a:bodyPr/>
        <a:lstStyle/>
        <a:p>
          <a:r>
            <a:rPr lang="ru-RU" dirty="0" smtClean="0"/>
            <a:t>Безопасно общаться только с теми, кого вы знаете лично</a:t>
          </a:r>
          <a:endParaRPr lang="ru-RU" dirty="0"/>
        </a:p>
      </dgm:t>
    </dgm:pt>
    <dgm:pt modelId="{ED6032FD-D5F8-47D3-BF1E-3A60496F9131}" type="parTrans" cxnId="{9CB9C2BD-389A-4CCB-8B51-644703C8FD12}">
      <dgm:prSet/>
      <dgm:spPr/>
      <dgm:t>
        <a:bodyPr/>
        <a:lstStyle/>
        <a:p>
          <a:endParaRPr lang="ru-RU"/>
        </a:p>
      </dgm:t>
    </dgm:pt>
    <dgm:pt modelId="{CE40657E-D848-4F23-8707-7313930D9C5C}" type="sibTrans" cxnId="{9CB9C2BD-389A-4CCB-8B51-644703C8FD12}">
      <dgm:prSet/>
      <dgm:spPr/>
      <dgm:t>
        <a:bodyPr/>
        <a:lstStyle/>
        <a:p>
          <a:endParaRPr lang="ru-RU"/>
        </a:p>
      </dgm:t>
    </dgm:pt>
    <dgm:pt modelId="{AED7C213-B997-47A9-B7A1-73ECEFA897F1}" type="pres">
      <dgm:prSet presAssocID="{1537EE0B-3691-454A-A8C2-555FBCB2F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E28E19-0E63-43BB-B4F2-1E477644EF74}" type="pres">
      <dgm:prSet presAssocID="{66B4951B-70B1-4205-B3BB-55B42BBF6A31}" presName="hierRoot1" presStyleCnt="0">
        <dgm:presLayoutVars>
          <dgm:hierBranch val="init"/>
        </dgm:presLayoutVars>
      </dgm:prSet>
      <dgm:spPr/>
    </dgm:pt>
    <dgm:pt modelId="{A5A7DB5B-579F-46CA-B794-DA3190D8F463}" type="pres">
      <dgm:prSet presAssocID="{66B4951B-70B1-4205-B3BB-55B42BBF6A31}" presName="rootComposite1" presStyleCnt="0"/>
      <dgm:spPr/>
    </dgm:pt>
    <dgm:pt modelId="{FA8EC13B-1FAF-4B58-862D-1295BCB1A3C4}" type="pres">
      <dgm:prSet presAssocID="{66B4951B-70B1-4205-B3BB-55B42BBF6A31}" presName="rootText1" presStyleLbl="node0" presStyleIdx="0" presStyleCnt="1" custScaleX="210099" custScaleY="65821" custLinFactNeighborX="-1327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3AEC2-B965-4877-B28C-5B054A203513}" type="pres">
      <dgm:prSet presAssocID="{66B4951B-70B1-4205-B3BB-55B42BBF6A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DE412C-244F-4358-9B07-DADEF31D4316}" type="pres">
      <dgm:prSet presAssocID="{66B4951B-70B1-4205-B3BB-55B42BBF6A31}" presName="hierChild2" presStyleCnt="0"/>
      <dgm:spPr/>
    </dgm:pt>
    <dgm:pt modelId="{9CFCCCFB-5142-4D98-B8CA-5BBDAB29F392}" type="pres">
      <dgm:prSet presAssocID="{35995374-9074-4668-8D9C-138663DA45B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0C0C86E-B94E-4091-AD94-B0653815EB19}" type="pres">
      <dgm:prSet presAssocID="{7F61D084-AB5B-4B2F-AA9C-2DA26F4A7879}" presName="hierRoot2" presStyleCnt="0">
        <dgm:presLayoutVars>
          <dgm:hierBranch val="init"/>
        </dgm:presLayoutVars>
      </dgm:prSet>
      <dgm:spPr/>
    </dgm:pt>
    <dgm:pt modelId="{F1EF5AC3-A4F4-44BD-AFA6-9ABCDF529838}" type="pres">
      <dgm:prSet presAssocID="{7F61D084-AB5B-4B2F-AA9C-2DA26F4A7879}" presName="rootComposite" presStyleCnt="0"/>
      <dgm:spPr/>
    </dgm:pt>
    <dgm:pt modelId="{9CCC93FA-172B-44E4-A01B-09D1B65DC9CB}" type="pres">
      <dgm:prSet presAssocID="{7F61D084-AB5B-4B2F-AA9C-2DA26F4A78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32B02-73AD-42E5-89C8-D9EDCD60657D}" type="pres">
      <dgm:prSet presAssocID="{7F61D084-AB5B-4B2F-AA9C-2DA26F4A787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62E400-4FFF-4645-B9BC-8DAE383EE516}" type="pres">
      <dgm:prSet presAssocID="{7F61D084-AB5B-4B2F-AA9C-2DA26F4A7879}" presName="hierChild4" presStyleCnt="0"/>
      <dgm:spPr/>
    </dgm:pt>
    <dgm:pt modelId="{688865DA-0A77-410F-B8C2-9EEB1A381C92}" type="pres">
      <dgm:prSet presAssocID="{5BD7DFD6-3360-4AB0-8142-91B495FFECB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86469AC-9DA2-4261-983D-176AD2A7F83E}" type="pres">
      <dgm:prSet presAssocID="{B9C25B04-BD78-44EE-982A-8269036BFCFA}" presName="hierRoot2" presStyleCnt="0">
        <dgm:presLayoutVars>
          <dgm:hierBranch val="init"/>
        </dgm:presLayoutVars>
      </dgm:prSet>
      <dgm:spPr/>
    </dgm:pt>
    <dgm:pt modelId="{46F1E437-D17F-45EF-BFEE-A85C0618B9E8}" type="pres">
      <dgm:prSet presAssocID="{B9C25B04-BD78-44EE-982A-8269036BFCFA}" presName="rootComposite" presStyleCnt="0"/>
      <dgm:spPr/>
    </dgm:pt>
    <dgm:pt modelId="{164F2AA9-33F1-4A9A-83F8-598FAADDA66B}" type="pres">
      <dgm:prSet presAssocID="{B9C25B04-BD78-44EE-982A-8269036BFCFA}" presName="rootText" presStyleLbl="node3" presStyleIdx="0" presStyleCnt="2" custLinFactNeighborX="-4349" custLinFactNeighborY="-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674A1-5AF4-4DDB-A71C-3611E123E656}" type="pres">
      <dgm:prSet presAssocID="{B9C25B04-BD78-44EE-982A-8269036BFCFA}" presName="rootConnector" presStyleLbl="node3" presStyleIdx="0" presStyleCnt="2"/>
      <dgm:spPr/>
      <dgm:t>
        <a:bodyPr/>
        <a:lstStyle/>
        <a:p>
          <a:endParaRPr lang="ru-RU"/>
        </a:p>
      </dgm:t>
    </dgm:pt>
    <dgm:pt modelId="{7FAE7279-1C6D-4925-8121-82BDCC7FA4D5}" type="pres">
      <dgm:prSet presAssocID="{B9C25B04-BD78-44EE-982A-8269036BFCFA}" presName="hierChild4" presStyleCnt="0"/>
      <dgm:spPr/>
    </dgm:pt>
    <dgm:pt modelId="{68009BE6-9ECB-470E-9EAE-F1BEB0C78BAF}" type="pres">
      <dgm:prSet presAssocID="{B9C25B04-BD78-44EE-982A-8269036BFCFA}" presName="hierChild5" presStyleCnt="0"/>
      <dgm:spPr/>
    </dgm:pt>
    <dgm:pt modelId="{B0736382-68AC-40C6-9C90-2751B3EB89F7}" type="pres">
      <dgm:prSet presAssocID="{7F61D084-AB5B-4B2F-AA9C-2DA26F4A7879}" presName="hierChild5" presStyleCnt="0"/>
      <dgm:spPr/>
    </dgm:pt>
    <dgm:pt modelId="{1FE14706-D3D2-46EC-9357-051ACB2840AE}" type="pres">
      <dgm:prSet presAssocID="{61C4CD91-1E42-4246-B680-90CCAC47F72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A0D1D7-C23E-4AB1-8811-3B99B970B1EF}" type="pres">
      <dgm:prSet presAssocID="{C287BF22-B474-4438-905A-03D684D59EA5}" presName="hierRoot2" presStyleCnt="0">
        <dgm:presLayoutVars>
          <dgm:hierBranch val="init"/>
        </dgm:presLayoutVars>
      </dgm:prSet>
      <dgm:spPr/>
    </dgm:pt>
    <dgm:pt modelId="{76117076-3F02-43D8-991F-540CB6544FC2}" type="pres">
      <dgm:prSet presAssocID="{C287BF22-B474-4438-905A-03D684D59EA5}" presName="rootComposite" presStyleCnt="0"/>
      <dgm:spPr/>
    </dgm:pt>
    <dgm:pt modelId="{3838060D-CABD-476B-B357-D0FD04B4AFB4}" type="pres">
      <dgm:prSet presAssocID="{C287BF22-B474-4438-905A-03D684D59EA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564A0-8E4F-4A0B-9593-A32A23639936}" type="pres">
      <dgm:prSet presAssocID="{C287BF22-B474-4438-905A-03D684D59EA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5C889D-2070-448A-9A6C-530DD8B835FF}" type="pres">
      <dgm:prSet presAssocID="{C287BF22-B474-4438-905A-03D684D59EA5}" presName="hierChild4" presStyleCnt="0"/>
      <dgm:spPr/>
    </dgm:pt>
    <dgm:pt modelId="{D5B1A636-735B-487C-A8AE-79825E9ABD8D}" type="pres">
      <dgm:prSet presAssocID="{ED6032FD-D5F8-47D3-BF1E-3A60496F913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BC06370-610A-41B2-8130-4F1D37602235}" type="pres">
      <dgm:prSet presAssocID="{B30F1446-045E-4C7F-95CB-AF7D12DCEBB2}" presName="hierRoot2" presStyleCnt="0">
        <dgm:presLayoutVars>
          <dgm:hierBranch val="init"/>
        </dgm:presLayoutVars>
      </dgm:prSet>
      <dgm:spPr/>
    </dgm:pt>
    <dgm:pt modelId="{EFA70A33-DD9F-42AC-92D5-2EFFC5A389A9}" type="pres">
      <dgm:prSet presAssocID="{B30F1446-045E-4C7F-95CB-AF7D12DCEBB2}" presName="rootComposite" presStyleCnt="0"/>
      <dgm:spPr/>
    </dgm:pt>
    <dgm:pt modelId="{84DB1A59-E22B-4012-B1C6-85CF7BBA3FD1}" type="pres">
      <dgm:prSet presAssocID="{B30F1446-045E-4C7F-95CB-AF7D12DCEBB2}" presName="rootText" presStyleLbl="node3" presStyleIdx="1" presStyleCnt="2" custLinFactNeighborX="261" custLinFactNeighborY="-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1B2E7-D28B-4F34-9D4C-B2C70EC35E66}" type="pres">
      <dgm:prSet presAssocID="{B30F1446-045E-4C7F-95CB-AF7D12DCEBB2}" presName="rootConnector" presStyleLbl="node3" presStyleIdx="1" presStyleCnt="2"/>
      <dgm:spPr/>
      <dgm:t>
        <a:bodyPr/>
        <a:lstStyle/>
        <a:p>
          <a:endParaRPr lang="ru-RU"/>
        </a:p>
      </dgm:t>
    </dgm:pt>
    <dgm:pt modelId="{76D6A43D-E808-4ECF-B72F-9B3B670C8A38}" type="pres">
      <dgm:prSet presAssocID="{B30F1446-045E-4C7F-95CB-AF7D12DCEBB2}" presName="hierChild4" presStyleCnt="0"/>
      <dgm:spPr/>
    </dgm:pt>
    <dgm:pt modelId="{67C1932E-5121-4CC2-A9CB-620DEED69419}" type="pres">
      <dgm:prSet presAssocID="{B30F1446-045E-4C7F-95CB-AF7D12DCEBB2}" presName="hierChild5" presStyleCnt="0"/>
      <dgm:spPr/>
    </dgm:pt>
    <dgm:pt modelId="{B1B3BB32-595E-45C2-A490-3AA76981A3DB}" type="pres">
      <dgm:prSet presAssocID="{C287BF22-B474-4438-905A-03D684D59EA5}" presName="hierChild5" presStyleCnt="0"/>
      <dgm:spPr/>
    </dgm:pt>
    <dgm:pt modelId="{084B8B17-0CF7-436C-B108-CEAA2A600CE7}" type="pres">
      <dgm:prSet presAssocID="{66B4951B-70B1-4205-B3BB-55B42BBF6A31}" presName="hierChild3" presStyleCnt="0"/>
      <dgm:spPr/>
    </dgm:pt>
  </dgm:ptLst>
  <dgm:cxnLst>
    <dgm:cxn modelId="{968C8781-811C-4C4E-8FF9-01F887CF4DC2}" type="presOf" srcId="{7F61D084-AB5B-4B2F-AA9C-2DA26F4A7879}" destId="{9CCC93FA-172B-44E4-A01B-09D1B65DC9CB}" srcOrd="0" destOrd="0" presId="urn:microsoft.com/office/officeart/2005/8/layout/orgChart1"/>
    <dgm:cxn modelId="{2B851455-21CF-4CC7-8B0F-48C98273A629}" type="presOf" srcId="{35995374-9074-4668-8D9C-138663DA45B6}" destId="{9CFCCCFB-5142-4D98-B8CA-5BBDAB29F392}" srcOrd="0" destOrd="0" presId="urn:microsoft.com/office/officeart/2005/8/layout/orgChart1"/>
    <dgm:cxn modelId="{AED4D619-46FD-43D5-BB89-6E901245622C}" type="presOf" srcId="{61C4CD91-1E42-4246-B680-90CCAC47F724}" destId="{1FE14706-D3D2-46EC-9357-051ACB2840AE}" srcOrd="0" destOrd="0" presId="urn:microsoft.com/office/officeart/2005/8/layout/orgChart1"/>
    <dgm:cxn modelId="{976BE714-FA75-44A1-80E4-73803D5A5397}" type="presOf" srcId="{B30F1446-045E-4C7F-95CB-AF7D12DCEBB2}" destId="{E251B2E7-D28B-4F34-9D4C-B2C70EC35E66}" srcOrd="1" destOrd="0" presId="urn:microsoft.com/office/officeart/2005/8/layout/orgChart1"/>
    <dgm:cxn modelId="{B1D0656C-85A6-49E0-B244-C2BC3A63C681}" type="presOf" srcId="{B9C25B04-BD78-44EE-982A-8269036BFCFA}" destId="{38D674A1-5AF4-4DDB-A71C-3611E123E656}" srcOrd="1" destOrd="0" presId="urn:microsoft.com/office/officeart/2005/8/layout/orgChart1"/>
    <dgm:cxn modelId="{3AAA8C7D-1075-4A45-92D9-CA601285E7AB}" type="presOf" srcId="{ED6032FD-D5F8-47D3-BF1E-3A60496F9131}" destId="{D5B1A636-735B-487C-A8AE-79825E9ABD8D}" srcOrd="0" destOrd="0" presId="urn:microsoft.com/office/officeart/2005/8/layout/orgChart1"/>
    <dgm:cxn modelId="{AB55855D-2767-4DD2-91AE-456BDBAAAB57}" srcId="{1537EE0B-3691-454A-A8C2-555FBCB2F904}" destId="{66B4951B-70B1-4205-B3BB-55B42BBF6A31}" srcOrd="0" destOrd="0" parTransId="{1239524E-92EB-4630-A53F-16175D78B443}" sibTransId="{C1F3E322-1888-48D0-A4EB-2671B1C3A7C3}"/>
    <dgm:cxn modelId="{C799D207-98E1-424A-9416-017E961893F2}" type="presOf" srcId="{C287BF22-B474-4438-905A-03D684D59EA5}" destId="{3838060D-CABD-476B-B357-D0FD04B4AFB4}" srcOrd="0" destOrd="0" presId="urn:microsoft.com/office/officeart/2005/8/layout/orgChart1"/>
    <dgm:cxn modelId="{9CB9C2BD-389A-4CCB-8B51-644703C8FD12}" srcId="{C287BF22-B474-4438-905A-03D684D59EA5}" destId="{B30F1446-045E-4C7F-95CB-AF7D12DCEBB2}" srcOrd="0" destOrd="0" parTransId="{ED6032FD-D5F8-47D3-BF1E-3A60496F9131}" sibTransId="{CE40657E-D848-4F23-8707-7313930D9C5C}"/>
    <dgm:cxn modelId="{3F80AB01-A16A-4496-8076-B43E9BD6BA4A}" type="presOf" srcId="{B30F1446-045E-4C7F-95CB-AF7D12DCEBB2}" destId="{84DB1A59-E22B-4012-B1C6-85CF7BBA3FD1}" srcOrd="0" destOrd="0" presId="urn:microsoft.com/office/officeart/2005/8/layout/orgChart1"/>
    <dgm:cxn modelId="{074D4E13-7A95-47C2-897A-AE5EC9A5C649}" srcId="{7F61D084-AB5B-4B2F-AA9C-2DA26F4A7879}" destId="{B9C25B04-BD78-44EE-982A-8269036BFCFA}" srcOrd="0" destOrd="0" parTransId="{5BD7DFD6-3360-4AB0-8142-91B495FFECB4}" sibTransId="{7D9F4FF7-6127-4979-9FF1-8855DE6EE16E}"/>
    <dgm:cxn modelId="{81D68B85-BDBE-471A-AAB0-17291F2ADF81}" type="presOf" srcId="{C287BF22-B474-4438-905A-03D684D59EA5}" destId="{265564A0-8E4F-4A0B-9593-A32A23639936}" srcOrd="1" destOrd="0" presId="urn:microsoft.com/office/officeart/2005/8/layout/orgChart1"/>
    <dgm:cxn modelId="{E17B7B0A-39BE-4505-993F-C0CC8F6F25B6}" type="presOf" srcId="{66B4951B-70B1-4205-B3BB-55B42BBF6A31}" destId="{4DF3AEC2-B965-4877-B28C-5B054A203513}" srcOrd="1" destOrd="0" presId="urn:microsoft.com/office/officeart/2005/8/layout/orgChart1"/>
    <dgm:cxn modelId="{6BBC8EED-179C-44F4-819D-D50CFB1CF614}" type="presOf" srcId="{5BD7DFD6-3360-4AB0-8142-91B495FFECB4}" destId="{688865DA-0A77-410F-B8C2-9EEB1A381C92}" srcOrd="0" destOrd="0" presId="urn:microsoft.com/office/officeart/2005/8/layout/orgChart1"/>
    <dgm:cxn modelId="{1D9F73C0-AE41-4B4C-93B4-600976F41652}" type="presOf" srcId="{1537EE0B-3691-454A-A8C2-555FBCB2F904}" destId="{AED7C213-B997-47A9-B7A1-73ECEFA897F1}" srcOrd="0" destOrd="0" presId="urn:microsoft.com/office/officeart/2005/8/layout/orgChart1"/>
    <dgm:cxn modelId="{E241E41B-830E-423E-94F6-D3596B8F0B9D}" srcId="{66B4951B-70B1-4205-B3BB-55B42BBF6A31}" destId="{7F61D084-AB5B-4B2F-AA9C-2DA26F4A7879}" srcOrd="0" destOrd="0" parTransId="{35995374-9074-4668-8D9C-138663DA45B6}" sibTransId="{3670AA79-DE96-49F3-AD1B-1186812D55DC}"/>
    <dgm:cxn modelId="{ACB10C71-7ECA-4294-9D3E-1F86736FF0E2}" type="presOf" srcId="{66B4951B-70B1-4205-B3BB-55B42BBF6A31}" destId="{FA8EC13B-1FAF-4B58-862D-1295BCB1A3C4}" srcOrd="0" destOrd="0" presId="urn:microsoft.com/office/officeart/2005/8/layout/orgChart1"/>
    <dgm:cxn modelId="{414169AF-CACB-4B43-BFD7-8D2D5EA29811}" type="presOf" srcId="{7F61D084-AB5B-4B2F-AA9C-2DA26F4A7879}" destId="{42932B02-73AD-42E5-89C8-D9EDCD60657D}" srcOrd="1" destOrd="0" presId="urn:microsoft.com/office/officeart/2005/8/layout/orgChart1"/>
    <dgm:cxn modelId="{E091C0FD-337C-4461-B50B-311EB9925F70}" srcId="{66B4951B-70B1-4205-B3BB-55B42BBF6A31}" destId="{C287BF22-B474-4438-905A-03D684D59EA5}" srcOrd="1" destOrd="0" parTransId="{61C4CD91-1E42-4246-B680-90CCAC47F724}" sibTransId="{6F25F274-7CC1-4548-B74E-142B77267FA1}"/>
    <dgm:cxn modelId="{7CD9D8BF-0151-4350-A59C-43C7B2748C37}" type="presOf" srcId="{B9C25B04-BD78-44EE-982A-8269036BFCFA}" destId="{164F2AA9-33F1-4A9A-83F8-598FAADDA66B}" srcOrd="0" destOrd="0" presId="urn:microsoft.com/office/officeart/2005/8/layout/orgChart1"/>
    <dgm:cxn modelId="{A49B3BC9-E844-4678-907E-1890F1542B93}" type="presParOf" srcId="{AED7C213-B997-47A9-B7A1-73ECEFA897F1}" destId="{8AE28E19-0E63-43BB-B4F2-1E477644EF74}" srcOrd="0" destOrd="0" presId="urn:microsoft.com/office/officeart/2005/8/layout/orgChart1"/>
    <dgm:cxn modelId="{0C20533B-3093-4E75-BD37-72B450E500E5}" type="presParOf" srcId="{8AE28E19-0E63-43BB-B4F2-1E477644EF74}" destId="{A5A7DB5B-579F-46CA-B794-DA3190D8F463}" srcOrd="0" destOrd="0" presId="urn:microsoft.com/office/officeart/2005/8/layout/orgChart1"/>
    <dgm:cxn modelId="{C17F05AF-E763-41FD-9D22-176B8D26E589}" type="presParOf" srcId="{A5A7DB5B-579F-46CA-B794-DA3190D8F463}" destId="{FA8EC13B-1FAF-4B58-862D-1295BCB1A3C4}" srcOrd="0" destOrd="0" presId="urn:microsoft.com/office/officeart/2005/8/layout/orgChart1"/>
    <dgm:cxn modelId="{E43D1A80-6788-4D55-A5B1-F245DA2FEBAE}" type="presParOf" srcId="{A5A7DB5B-579F-46CA-B794-DA3190D8F463}" destId="{4DF3AEC2-B965-4877-B28C-5B054A203513}" srcOrd="1" destOrd="0" presId="urn:microsoft.com/office/officeart/2005/8/layout/orgChart1"/>
    <dgm:cxn modelId="{BD0C0BE7-60FD-44A3-8FA8-E9B8563C2F5A}" type="presParOf" srcId="{8AE28E19-0E63-43BB-B4F2-1E477644EF74}" destId="{D2DE412C-244F-4358-9B07-DADEF31D4316}" srcOrd="1" destOrd="0" presId="urn:microsoft.com/office/officeart/2005/8/layout/orgChart1"/>
    <dgm:cxn modelId="{B87A9AE0-86B3-49D4-969E-BADC59534E7A}" type="presParOf" srcId="{D2DE412C-244F-4358-9B07-DADEF31D4316}" destId="{9CFCCCFB-5142-4D98-B8CA-5BBDAB29F392}" srcOrd="0" destOrd="0" presId="urn:microsoft.com/office/officeart/2005/8/layout/orgChart1"/>
    <dgm:cxn modelId="{C3825E8B-293E-43EB-A6F6-69FF8D8DF592}" type="presParOf" srcId="{D2DE412C-244F-4358-9B07-DADEF31D4316}" destId="{50C0C86E-B94E-4091-AD94-B0653815EB19}" srcOrd="1" destOrd="0" presId="urn:microsoft.com/office/officeart/2005/8/layout/orgChart1"/>
    <dgm:cxn modelId="{5E791C73-891D-4959-9118-36F799213880}" type="presParOf" srcId="{50C0C86E-B94E-4091-AD94-B0653815EB19}" destId="{F1EF5AC3-A4F4-44BD-AFA6-9ABCDF529838}" srcOrd="0" destOrd="0" presId="urn:microsoft.com/office/officeart/2005/8/layout/orgChart1"/>
    <dgm:cxn modelId="{AADB16B2-DF64-47CA-9AC6-4BC715FD4DB6}" type="presParOf" srcId="{F1EF5AC3-A4F4-44BD-AFA6-9ABCDF529838}" destId="{9CCC93FA-172B-44E4-A01B-09D1B65DC9CB}" srcOrd="0" destOrd="0" presId="urn:microsoft.com/office/officeart/2005/8/layout/orgChart1"/>
    <dgm:cxn modelId="{4BD772C8-1595-4CE7-927A-DD578F57DC72}" type="presParOf" srcId="{F1EF5AC3-A4F4-44BD-AFA6-9ABCDF529838}" destId="{42932B02-73AD-42E5-89C8-D9EDCD60657D}" srcOrd="1" destOrd="0" presId="urn:microsoft.com/office/officeart/2005/8/layout/orgChart1"/>
    <dgm:cxn modelId="{3CC57142-7802-487A-96A7-0C9B9608E133}" type="presParOf" srcId="{50C0C86E-B94E-4091-AD94-B0653815EB19}" destId="{9F62E400-4FFF-4645-B9BC-8DAE383EE516}" srcOrd="1" destOrd="0" presId="urn:microsoft.com/office/officeart/2005/8/layout/orgChart1"/>
    <dgm:cxn modelId="{0017926D-EF71-40EC-AB1F-6ECE3F0F7C35}" type="presParOf" srcId="{9F62E400-4FFF-4645-B9BC-8DAE383EE516}" destId="{688865DA-0A77-410F-B8C2-9EEB1A381C92}" srcOrd="0" destOrd="0" presId="urn:microsoft.com/office/officeart/2005/8/layout/orgChart1"/>
    <dgm:cxn modelId="{AA3C0612-489F-4633-BB6C-A2C47D7655C5}" type="presParOf" srcId="{9F62E400-4FFF-4645-B9BC-8DAE383EE516}" destId="{086469AC-9DA2-4261-983D-176AD2A7F83E}" srcOrd="1" destOrd="0" presId="urn:microsoft.com/office/officeart/2005/8/layout/orgChart1"/>
    <dgm:cxn modelId="{1234042D-3600-499B-BC03-E22C99ED9EA8}" type="presParOf" srcId="{086469AC-9DA2-4261-983D-176AD2A7F83E}" destId="{46F1E437-D17F-45EF-BFEE-A85C0618B9E8}" srcOrd="0" destOrd="0" presId="urn:microsoft.com/office/officeart/2005/8/layout/orgChart1"/>
    <dgm:cxn modelId="{B27031C7-A5DF-4BE1-ABCE-369AF8FC3E8A}" type="presParOf" srcId="{46F1E437-D17F-45EF-BFEE-A85C0618B9E8}" destId="{164F2AA9-33F1-4A9A-83F8-598FAADDA66B}" srcOrd="0" destOrd="0" presId="urn:microsoft.com/office/officeart/2005/8/layout/orgChart1"/>
    <dgm:cxn modelId="{31476571-9CC3-4AA6-81F6-7222227557D4}" type="presParOf" srcId="{46F1E437-D17F-45EF-BFEE-A85C0618B9E8}" destId="{38D674A1-5AF4-4DDB-A71C-3611E123E656}" srcOrd="1" destOrd="0" presId="urn:microsoft.com/office/officeart/2005/8/layout/orgChart1"/>
    <dgm:cxn modelId="{1D374F53-DA9F-4614-A4FA-91BA7D6D4BE6}" type="presParOf" srcId="{086469AC-9DA2-4261-983D-176AD2A7F83E}" destId="{7FAE7279-1C6D-4925-8121-82BDCC7FA4D5}" srcOrd="1" destOrd="0" presId="urn:microsoft.com/office/officeart/2005/8/layout/orgChart1"/>
    <dgm:cxn modelId="{D157F87F-9886-4F5A-ACBF-DF4F9FEE5CFB}" type="presParOf" srcId="{086469AC-9DA2-4261-983D-176AD2A7F83E}" destId="{68009BE6-9ECB-470E-9EAE-F1BEB0C78BAF}" srcOrd="2" destOrd="0" presId="urn:microsoft.com/office/officeart/2005/8/layout/orgChart1"/>
    <dgm:cxn modelId="{5950B235-D438-439D-895B-4026BF3FE747}" type="presParOf" srcId="{50C0C86E-B94E-4091-AD94-B0653815EB19}" destId="{B0736382-68AC-40C6-9C90-2751B3EB89F7}" srcOrd="2" destOrd="0" presId="urn:microsoft.com/office/officeart/2005/8/layout/orgChart1"/>
    <dgm:cxn modelId="{FAD48317-8FDC-4012-87CD-25A3EA22C052}" type="presParOf" srcId="{D2DE412C-244F-4358-9B07-DADEF31D4316}" destId="{1FE14706-D3D2-46EC-9357-051ACB2840AE}" srcOrd="2" destOrd="0" presId="urn:microsoft.com/office/officeart/2005/8/layout/orgChart1"/>
    <dgm:cxn modelId="{7E839D62-93E2-4774-A19D-B14928198E25}" type="presParOf" srcId="{D2DE412C-244F-4358-9B07-DADEF31D4316}" destId="{B7A0D1D7-C23E-4AB1-8811-3B99B970B1EF}" srcOrd="3" destOrd="0" presId="urn:microsoft.com/office/officeart/2005/8/layout/orgChart1"/>
    <dgm:cxn modelId="{CD37899A-E1FF-4975-A9A6-F53980EA73A8}" type="presParOf" srcId="{B7A0D1D7-C23E-4AB1-8811-3B99B970B1EF}" destId="{76117076-3F02-43D8-991F-540CB6544FC2}" srcOrd="0" destOrd="0" presId="urn:microsoft.com/office/officeart/2005/8/layout/orgChart1"/>
    <dgm:cxn modelId="{CDDC520B-A573-4100-A791-E0AB9C9ABA84}" type="presParOf" srcId="{76117076-3F02-43D8-991F-540CB6544FC2}" destId="{3838060D-CABD-476B-B357-D0FD04B4AFB4}" srcOrd="0" destOrd="0" presId="urn:microsoft.com/office/officeart/2005/8/layout/orgChart1"/>
    <dgm:cxn modelId="{EE4D6A08-BA7B-4927-B6F5-46899674A0F5}" type="presParOf" srcId="{76117076-3F02-43D8-991F-540CB6544FC2}" destId="{265564A0-8E4F-4A0B-9593-A32A23639936}" srcOrd="1" destOrd="0" presId="urn:microsoft.com/office/officeart/2005/8/layout/orgChart1"/>
    <dgm:cxn modelId="{84576389-3D0C-4B9F-A6D4-9971A196F600}" type="presParOf" srcId="{B7A0D1D7-C23E-4AB1-8811-3B99B970B1EF}" destId="{685C889D-2070-448A-9A6C-530DD8B835FF}" srcOrd="1" destOrd="0" presId="urn:microsoft.com/office/officeart/2005/8/layout/orgChart1"/>
    <dgm:cxn modelId="{25201C4A-E0B8-4C7A-889B-671D288AFEC8}" type="presParOf" srcId="{685C889D-2070-448A-9A6C-530DD8B835FF}" destId="{D5B1A636-735B-487C-A8AE-79825E9ABD8D}" srcOrd="0" destOrd="0" presId="urn:microsoft.com/office/officeart/2005/8/layout/orgChart1"/>
    <dgm:cxn modelId="{F7AC2B04-F883-4B2C-BC20-EBC6A3E072B3}" type="presParOf" srcId="{685C889D-2070-448A-9A6C-530DD8B835FF}" destId="{9BC06370-610A-41B2-8130-4F1D37602235}" srcOrd="1" destOrd="0" presId="urn:microsoft.com/office/officeart/2005/8/layout/orgChart1"/>
    <dgm:cxn modelId="{88973356-4B20-4200-A1B0-D41EFEEDB77B}" type="presParOf" srcId="{9BC06370-610A-41B2-8130-4F1D37602235}" destId="{EFA70A33-DD9F-42AC-92D5-2EFFC5A389A9}" srcOrd="0" destOrd="0" presId="urn:microsoft.com/office/officeart/2005/8/layout/orgChart1"/>
    <dgm:cxn modelId="{D8754541-4C59-4BCB-9A89-E10997CC269C}" type="presParOf" srcId="{EFA70A33-DD9F-42AC-92D5-2EFFC5A389A9}" destId="{84DB1A59-E22B-4012-B1C6-85CF7BBA3FD1}" srcOrd="0" destOrd="0" presId="urn:microsoft.com/office/officeart/2005/8/layout/orgChart1"/>
    <dgm:cxn modelId="{049B9355-1C64-4863-BE8A-14362FEA89AC}" type="presParOf" srcId="{EFA70A33-DD9F-42AC-92D5-2EFFC5A389A9}" destId="{E251B2E7-D28B-4F34-9D4C-B2C70EC35E66}" srcOrd="1" destOrd="0" presId="urn:microsoft.com/office/officeart/2005/8/layout/orgChart1"/>
    <dgm:cxn modelId="{164E2D23-EC13-4E08-82D8-BE3083D04DBE}" type="presParOf" srcId="{9BC06370-610A-41B2-8130-4F1D37602235}" destId="{76D6A43D-E808-4ECF-B72F-9B3B670C8A38}" srcOrd="1" destOrd="0" presId="urn:microsoft.com/office/officeart/2005/8/layout/orgChart1"/>
    <dgm:cxn modelId="{0F221E8F-E605-45D1-92B6-277E53C476C7}" type="presParOf" srcId="{9BC06370-610A-41B2-8130-4F1D37602235}" destId="{67C1932E-5121-4CC2-A9CB-620DEED69419}" srcOrd="2" destOrd="0" presId="urn:microsoft.com/office/officeart/2005/8/layout/orgChart1"/>
    <dgm:cxn modelId="{F8FD4F4D-6D79-455B-86DD-821B79B67FF6}" type="presParOf" srcId="{B7A0D1D7-C23E-4AB1-8811-3B99B970B1EF}" destId="{B1B3BB32-595E-45C2-A490-3AA76981A3DB}" srcOrd="2" destOrd="0" presId="urn:microsoft.com/office/officeart/2005/8/layout/orgChart1"/>
    <dgm:cxn modelId="{B088D0BA-925A-4535-84BE-00FD6143C4B6}" type="presParOf" srcId="{8AE28E19-0E63-43BB-B4F2-1E477644EF74}" destId="{084B8B17-0CF7-436C-B108-CEAA2A600C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59949-9825-439A-B3D9-3715DDE5358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CF6BD-D68A-41C3-9011-79547284ABE9}">
      <dgm:prSet phldrT="[Text]"/>
      <dgm:spPr/>
      <dgm:t>
        <a:bodyPr/>
        <a:lstStyle/>
        <a:p>
          <a:r>
            <a:rPr lang="ru-RU" dirty="0" smtClean="0"/>
            <a:t>Данные, которыми часто делятся подростки</a:t>
          </a:r>
          <a:endParaRPr lang="ru-RU" dirty="0"/>
        </a:p>
      </dgm:t>
    </dgm:pt>
    <dgm:pt modelId="{EF4A6943-B09C-4D3C-B32C-3426BAC46765}" type="parTrans" cxnId="{CC9121C1-A604-4558-BBE2-15519BE9B054}">
      <dgm:prSet/>
      <dgm:spPr/>
      <dgm:t>
        <a:bodyPr/>
        <a:lstStyle/>
        <a:p>
          <a:endParaRPr lang="ru-RU"/>
        </a:p>
      </dgm:t>
    </dgm:pt>
    <dgm:pt modelId="{9D58BFE6-8783-4523-8B9E-3B3782E982A2}" type="sibTrans" cxnId="{CC9121C1-A604-4558-BBE2-15519BE9B054}">
      <dgm:prSet/>
      <dgm:spPr/>
      <dgm:t>
        <a:bodyPr/>
        <a:lstStyle/>
        <a:p>
          <a:endParaRPr lang="ru-RU"/>
        </a:p>
      </dgm:t>
    </dgm:pt>
    <dgm:pt modelId="{27B89411-A0E5-4DA7-8042-F84B21F979C1}">
      <dgm:prSet phldrT="[Text]"/>
      <dgm:spPr/>
      <dgm:t>
        <a:bodyPr/>
        <a:lstStyle/>
        <a:p>
          <a:r>
            <a:rPr lang="ru-RU" dirty="0" smtClean="0"/>
            <a:t>Номер школы</a:t>
          </a:r>
          <a:endParaRPr lang="ru-RU" dirty="0"/>
        </a:p>
      </dgm:t>
    </dgm:pt>
    <dgm:pt modelId="{E2AAE85D-67A6-4B31-8360-3A6103243621}" type="parTrans" cxnId="{9F7D4807-AE2A-4BE4-9055-4463AAED0654}">
      <dgm:prSet/>
      <dgm:spPr/>
      <dgm:t>
        <a:bodyPr/>
        <a:lstStyle/>
        <a:p>
          <a:endParaRPr lang="ru-RU"/>
        </a:p>
      </dgm:t>
    </dgm:pt>
    <dgm:pt modelId="{E0632BE9-75CE-4330-A3E0-937BB0E05D17}" type="sibTrans" cxnId="{9F7D4807-AE2A-4BE4-9055-4463AAED0654}">
      <dgm:prSet/>
      <dgm:spPr/>
      <dgm:t>
        <a:bodyPr/>
        <a:lstStyle/>
        <a:p>
          <a:endParaRPr lang="ru-RU"/>
        </a:p>
      </dgm:t>
    </dgm:pt>
    <dgm:pt modelId="{F90B2D87-58FC-461E-B35D-23EDB77430C6}">
      <dgm:prSet phldrT="[Text]"/>
      <dgm:spPr/>
      <dgm:t>
        <a:bodyPr/>
        <a:lstStyle/>
        <a:p>
          <a:r>
            <a:rPr lang="ru-RU" dirty="0" smtClean="0"/>
            <a:t>Город</a:t>
          </a:r>
          <a:endParaRPr lang="ru-RU" dirty="0"/>
        </a:p>
      </dgm:t>
    </dgm:pt>
    <dgm:pt modelId="{547A8AC6-2E60-4D3C-A59C-CF2B640D7DFC}" type="parTrans" cxnId="{8D58D280-EE0A-4DFF-A93E-13F8B3522C92}">
      <dgm:prSet/>
      <dgm:spPr/>
      <dgm:t>
        <a:bodyPr/>
        <a:lstStyle/>
        <a:p>
          <a:endParaRPr lang="ru-RU"/>
        </a:p>
      </dgm:t>
    </dgm:pt>
    <dgm:pt modelId="{6CFFF0A0-B5C2-45F5-9951-3C4B28A7F209}" type="sibTrans" cxnId="{8D58D280-EE0A-4DFF-A93E-13F8B3522C92}">
      <dgm:prSet/>
      <dgm:spPr/>
      <dgm:t>
        <a:bodyPr/>
        <a:lstStyle/>
        <a:p>
          <a:endParaRPr lang="ru-RU"/>
        </a:p>
      </dgm:t>
    </dgm:pt>
    <dgm:pt modelId="{942EAC2B-9E54-422A-9112-B631A2845639}">
      <dgm:prSet phldrT="[Text]"/>
      <dgm:spPr/>
      <dgm:t>
        <a:bodyPr/>
        <a:lstStyle/>
        <a:p>
          <a:r>
            <a:rPr lang="ru-RU" dirty="0" smtClean="0"/>
            <a:t>Родственные связи</a:t>
          </a:r>
          <a:endParaRPr lang="ru-RU" dirty="0"/>
        </a:p>
      </dgm:t>
    </dgm:pt>
    <dgm:pt modelId="{7C34F92F-E6D7-4019-A1F0-916F569233A5}" type="parTrans" cxnId="{8C1DD8FE-4C90-4D34-8407-A34851E99E40}">
      <dgm:prSet/>
      <dgm:spPr/>
      <dgm:t>
        <a:bodyPr/>
        <a:lstStyle/>
        <a:p>
          <a:endParaRPr lang="ru-RU"/>
        </a:p>
      </dgm:t>
    </dgm:pt>
    <dgm:pt modelId="{948B2D11-0843-4968-81F0-1FE8E20889E1}" type="sibTrans" cxnId="{8C1DD8FE-4C90-4D34-8407-A34851E99E40}">
      <dgm:prSet/>
      <dgm:spPr/>
      <dgm:t>
        <a:bodyPr/>
        <a:lstStyle/>
        <a:p>
          <a:endParaRPr lang="ru-RU"/>
        </a:p>
      </dgm:t>
    </dgm:pt>
    <dgm:pt modelId="{D212BA21-C7CD-46BA-8758-832B0C6893BB}">
      <dgm:prSet phldrT="[Text]"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8D82E9CF-AC37-4669-A5FC-21A4BED1433B}" type="parTrans" cxnId="{8EC69BBC-EF9E-44A1-9F75-9717A865AF84}">
      <dgm:prSet/>
      <dgm:spPr/>
      <dgm:t>
        <a:bodyPr/>
        <a:lstStyle/>
        <a:p>
          <a:endParaRPr lang="ru-RU"/>
        </a:p>
      </dgm:t>
    </dgm:pt>
    <dgm:pt modelId="{B9497459-1F26-4717-9943-04F9AAC3C6F4}" type="sibTrans" cxnId="{8EC69BBC-EF9E-44A1-9F75-9717A865AF84}">
      <dgm:prSet/>
      <dgm:spPr/>
      <dgm:t>
        <a:bodyPr/>
        <a:lstStyle/>
        <a:p>
          <a:endParaRPr lang="ru-RU"/>
        </a:p>
      </dgm:t>
    </dgm:pt>
    <dgm:pt modelId="{551B0D1B-9671-4F58-BA20-908B159E85D9}" type="pres">
      <dgm:prSet presAssocID="{16959949-9825-439A-B3D9-3715DDE535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5845B-ACC6-473D-BBB4-07D6A4DA2C7C}" type="pres">
      <dgm:prSet presAssocID="{E14CF6BD-D68A-41C3-9011-79547284ABE9}" presName="root" presStyleCnt="0"/>
      <dgm:spPr/>
    </dgm:pt>
    <dgm:pt modelId="{06EE9219-A4CC-4379-BE90-42D01C2AE9F8}" type="pres">
      <dgm:prSet presAssocID="{E14CF6BD-D68A-41C3-9011-79547284ABE9}" presName="rootComposite" presStyleCnt="0"/>
      <dgm:spPr/>
    </dgm:pt>
    <dgm:pt modelId="{415FE3B2-8063-448C-BBBC-35706D796229}" type="pres">
      <dgm:prSet presAssocID="{E14CF6BD-D68A-41C3-9011-79547284ABE9}" presName="rootText" presStyleLbl="node1" presStyleIdx="0" presStyleCnt="1" custScaleX="350213" custScaleY="133623"/>
      <dgm:spPr/>
      <dgm:t>
        <a:bodyPr/>
        <a:lstStyle/>
        <a:p>
          <a:endParaRPr lang="ru-RU"/>
        </a:p>
      </dgm:t>
    </dgm:pt>
    <dgm:pt modelId="{67F8626F-7CEA-47B1-BC3D-FAA2B1539E1D}" type="pres">
      <dgm:prSet presAssocID="{E14CF6BD-D68A-41C3-9011-79547284ABE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4E21D5-EE47-48C7-B765-66DA4D870B6D}" type="pres">
      <dgm:prSet presAssocID="{E14CF6BD-D68A-41C3-9011-79547284ABE9}" presName="childShape" presStyleCnt="0"/>
      <dgm:spPr/>
    </dgm:pt>
    <dgm:pt modelId="{76089961-615B-43C1-87D5-542BC46E3635}" type="pres">
      <dgm:prSet presAssocID="{E2AAE85D-67A6-4B31-8360-3A61032436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E0F5633-59B7-4717-8AE1-B661A46CF01E}" type="pres">
      <dgm:prSet presAssocID="{27B89411-A0E5-4DA7-8042-F84B21F979C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C0E1-A990-43C1-9E9A-48BF46F25D1C}" type="pres">
      <dgm:prSet presAssocID="{547A8AC6-2E60-4D3C-A59C-CF2B640D7DF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1B80473-CF7E-496D-BB8B-1D1651A47551}" type="pres">
      <dgm:prSet presAssocID="{F90B2D87-58FC-461E-B35D-23EDB77430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9F6-2E29-4E1B-A2B9-2D3B606526CB}" type="pres">
      <dgm:prSet presAssocID="{7C34F92F-E6D7-4019-A1F0-916F569233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CED17C5-34E8-4D00-B1A1-74386D3BA003}" type="pres">
      <dgm:prSet presAssocID="{942EAC2B-9E54-422A-9112-B631A28456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9CA5-ED51-43F1-913C-B82C58FA8669}" type="pres">
      <dgm:prSet presAssocID="{8D82E9CF-AC37-4669-A5FC-21A4BED1433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8FBFBA-C972-4CC6-8B0B-E6E6A3CEF2E8}" type="pres">
      <dgm:prSet presAssocID="{D212BA21-C7CD-46BA-8758-832B0C6893B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719CF-2ACD-499B-AD7B-C76829411543}" type="presOf" srcId="{F90B2D87-58FC-461E-B35D-23EDB77430C6}" destId="{51B80473-CF7E-496D-BB8B-1D1651A47551}" srcOrd="0" destOrd="0" presId="urn:microsoft.com/office/officeart/2005/8/layout/hierarchy3"/>
    <dgm:cxn modelId="{8BFD00EB-AA33-4657-A2F9-6A9B3FA04860}" type="presOf" srcId="{27B89411-A0E5-4DA7-8042-F84B21F979C1}" destId="{9E0F5633-59B7-4717-8AE1-B661A46CF01E}" srcOrd="0" destOrd="0" presId="urn:microsoft.com/office/officeart/2005/8/layout/hierarchy3"/>
    <dgm:cxn modelId="{CE00E210-AA4B-4467-8738-DC9182D6CC63}" type="presOf" srcId="{16959949-9825-439A-B3D9-3715DDE53586}" destId="{551B0D1B-9671-4F58-BA20-908B159E85D9}" srcOrd="0" destOrd="0" presId="urn:microsoft.com/office/officeart/2005/8/layout/hierarchy3"/>
    <dgm:cxn modelId="{E4C07D12-8E25-494B-A02C-2C60BB999582}" type="presOf" srcId="{E2AAE85D-67A6-4B31-8360-3A6103243621}" destId="{76089961-615B-43C1-87D5-542BC46E3635}" srcOrd="0" destOrd="0" presId="urn:microsoft.com/office/officeart/2005/8/layout/hierarchy3"/>
    <dgm:cxn modelId="{5AF113B2-AB39-41A2-BEAB-D008A67E0991}" type="presOf" srcId="{7C34F92F-E6D7-4019-A1F0-916F569233A5}" destId="{FA4729F6-2E29-4E1B-A2B9-2D3B606526CB}" srcOrd="0" destOrd="0" presId="urn:microsoft.com/office/officeart/2005/8/layout/hierarchy3"/>
    <dgm:cxn modelId="{C851D4C3-9586-4B41-B1AC-876AAD74AD48}" type="presOf" srcId="{E14CF6BD-D68A-41C3-9011-79547284ABE9}" destId="{67F8626F-7CEA-47B1-BC3D-FAA2B1539E1D}" srcOrd="1" destOrd="0" presId="urn:microsoft.com/office/officeart/2005/8/layout/hierarchy3"/>
    <dgm:cxn modelId="{8EC69BBC-EF9E-44A1-9F75-9717A865AF84}" srcId="{E14CF6BD-D68A-41C3-9011-79547284ABE9}" destId="{D212BA21-C7CD-46BA-8758-832B0C6893BB}" srcOrd="3" destOrd="0" parTransId="{8D82E9CF-AC37-4669-A5FC-21A4BED1433B}" sibTransId="{B9497459-1F26-4717-9943-04F9AAC3C6F4}"/>
    <dgm:cxn modelId="{CC9121C1-A604-4558-BBE2-15519BE9B054}" srcId="{16959949-9825-439A-B3D9-3715DDE53586}" destId="{E14CF6BD-D68A-41C3-9011-79547284ABE9}" srcOrd="0" destOrd="0" parTransId="{EF4A6943-B09C-4D3C-B32C-3426BAC46765}" sibTransId="{9D58BFE6-8783-4523-8B9E-3B3782E982A2}"/>
    <dgm:cxn modelId="{215369F5-3F62-48AC-ACCE-FABF90E5F87B}" type="presOf" srcId="{D212BA21-C7CD-46BA-8758-832B0C6893BB}" destId="{BC8FBFBA-C972-4CC6-8B0B-E6E6A3CEF2E8}" srcOrd="0" destOrd="0" presId="urn:microsoft.com/office/officeart/2005/8/layout/hierarchy3"/>
    <dgm:cxn modelId="{8C1DD8FE-4C90-4D34-8407-A34851E99E40}" srcId="{E14CF6BD-D68A-41C3-9011-79547284ABE9}" destId="{942EAC2B-9E54-422A-9112-B631A2845639}" srcOrd="2" destOrd="0" parTransId="{7C34F92F-E6D7-4019-A1F0-916F569233A5}" sibTransId="{948B2D11-0843-4968-81F0-1FE8E20889E1}"/>
    <dgm:cxn modelId="{54BD3938-E0A0-4068-9D53-FDBA0E6AF2F2}" type="presOf" srcId="{942EAC2B-9E54-422A-9112-B631A2845639}" destId="{5CED17C5-34E8-4D00-B1A1-74386D3BA003}" srcOrd="0" destOrd="0" presId="urn:microsoft.com/office/officeart/2005/8/layout/hierarchy3"/>
    <dgm:cxn modelId="{8D58D280-EE0A-4DFF-A93E-13F8B3522C92}" srcId="{E14CF6BD-D68A-41C3-9011-79547284ABE9}" destId="{F90B2D87-58FC-461E-B35D-23EDB77430C6}" srcOrd="1" destOrd="0" parTransId="{547A8AC6-2E60-4D3C-A59C-CF2B640D7DFC}" sibTransId="{6CFFF0A0-B5C2-45F5-9951-3C4B28A7F209}"/>
    <dgm:cxn modelId="{96242F38-ACB7-4A75-AB64-C6639A2778A8}" type="presOf" srcId="{E14CF6BD-D68A-41C3-9011-79547284ABE9}" destId="{415FE3B2-8063-448C-BBBC-35706D796229}" srcOrd="0" destOrd="0" presId="urn:microsoft.com/office/officeart/2005/8/layout/hierarchy3"/>
    <dgm:cxn modelId="{411E3A32-A652-4747-86C9-0B2216985139}" type="presOf" srcId="{8D82E9CF-AC37-4669-A5FC-21A4BED1433B}" destId="{53CC9CA5-ED51-43F1-913C-B82C58FA8669}" srcOrd="0" destOrd="0" presId="urn:microsoft.com/office/officeart/2005/8/layout/hierarchy3"/>
    <dgm:cxn modelId="{EB15410C-DE53-43E6-B4BD-F12C25713500}" type="presOf" srcId="{547A8AC6-2E60-4D3C-A59C-CF2B640D7DFC}" destId="{0BD4C0E1-A990-43C1-9E9A-48BF46F25D1C}" srcOrd="0" destOrd="0" presId="urn:microsoft.com/office/officeart/2005/8/layout/hierarchy3"/>
    <dgm:cxn modelId="{9F7D4807-AE2A-4BE4-9055-4463AAED0654}" srcId="{E14CF6BD-D68A-41C3-9011-79547284ABE9}" destId="{27B89411-A0E5-4DA7-8042-F84B21F979C1}" srcOrd="0" destOrd="0" parTransId="{E2AAE85D-67A6-4B31-8360-3A6103243621}" sibTransId="{E0632BE9-75CE-4330-A3E0-937BB0E05D17}"/>
    <dgm:cxn modelId="{2028002D-86AE-4960-9A78-73FE7D5DE160}" type="presParOf" srcId="{551B0D1B-9671-4F58-BA20-908B159E85D9}" destId="{0A55845B-ACC6-473D-BBB4-07D6A4DA2C7C}" srcOrd="0" destOrd="0" presId="urn:microsoft.com/office/officeart/2005/8/layout/hierarchy3"/>
    <dgm:cxn modelId="{CC92575B-EE54-4D54-B306-436FCBF32FDD}" type="presParOf" srcId="{0A55845B-ACC6-473D-BBB4-07D6A4DA2C7C}" destId="{06EE9219-A4CC-4379-BE90-42D01C2AE9F8}" srcOrd="0" destOrd="0" presId="urn:microsoft.com/office/officeart/2005/8/layout/hierarchy3"/>
    <dgm:cxn modelId="{8AA49881-813F-4925-91C7-492DCDC05D41}" type="presParOf" srcId="{06EE9219-A4CC-4379-BE90-42D01C2AE9F8}" destId="{415FE3B2-8063-448C-BBBC-35706D796229}" srcOrd="0" destOrd="0" presId="urn:microsoft.com/office/officeart/2005/8/layout/hierarchy3"/>
    <dgm:cxn modelId="{5388A394-6ECA-4869-BD6E-F0B9CE27D903}" type="presParOf" srcId="{06EE9219-A4CC-4379-BE90-42D01C2AE9F8}" destId="{67F8626F-7CEA-47B1-BC3D-FAA2B1539E1D}" srcOrd="1" destOrd="0" presId="urn:microsoft.com/office/officeart/2005/8/layout/hierarchy3"/>
    <dgm:cxn modelId="{F0F68F73-DC76-4C1F-8709-996E124BD21B}" type="presParOf" srcId="{0A55845B-ACC6-473D-BBB4-07D6A4DA2C7C}" destId="{A04E21D5-EE47-48C7-B765-66DA4D870B6D}" srcOrd="1" destOrd="0" presId="urn:microsoft.com/office/officeart/2005/8/layout/hierarchy3"/>
    <dgm:cxn modelId="{6AF04034-8A23-4E4D-89D9-26FFC2BD9F74}" type="presParOf" srcId="{A04E21D5-EE47-48C7-B765-66DA4D870B6D}" destId="{76089961-615B-43C1-87D5-542BC46E3635}" srcOrd="0" destOrd="0" presId="urn:microsoft.com/office/officeart/2005/8/layout/hierarchy3"/>
    <dgm:cxn modelId="{8F092A4F-B6E5-4DA4-909C-6C5110867D86}" type="presParOf" srcId="{A04E21D5-EE47-48C7-B765-66DA4D870B6D}" destId="{9E0F5633-59B7-4717-8AE1-B661A46CF01E}" srcOrd="1" destOrd="0" presId="urn:microsoft.com/office/officeart/2005/8/layout/hierarchy3"/>
    <dgm:cxn modelId="{5502C6CA-7D0A-41BD-BA14-CDAD0AEC1D67}" type="presParOf" srcId="{A04E21D5-EE47-48C7-B765-66DA4D870B6D}" destId="{0BD4C0E1-A990-43C1-9E9A-48BF46F25D1C}" srcOrd="2" destOrd="0" presId="urn:microsoft.com/office/officeart/2005/8/layout/hierarchy3"/>
    <dgm:cxn modelId="{5CCF0A11-280F-4058-BBEC-38E7B450D1F4}" type="presParOf" srcId="{A04E21D5-EE47-48C7-B765-66DA4D870B6D}" destId="{51B80473-CF7E-496D-BB8B-1D1651A47551}" srcOrd="3" destOrd="0" presId="urn:microsoft.com/office/officeart/2005/8/layout/hierarchy3"/>
    <dgm:cxn modelId="{8494DD19-F7DE-492C-959E-D185504C5E46}" type="presParOf" srcId="{A04E21D5-EE47-48C7-B765-66DA4D870B6D}" destId="{FA4729F6-2E29-4E1B-A2B9-2D3B606526CB}" srcOrd="4" destOrd="0" presId="urn:microsoft.com/office/officeart/2005/8/layout/hierarchy3"/>
    <dgm:cxn modelId="{47124EC9-EF8C-496C-97DD-B1808BE6F88A}" type="presParOf" srcId="{A04E21D5-EE47-48C7-B765-66DA4D870B6D}" destId="{5CED17C5-34E8-4D00-B1A1-74386D3BA003}" srcOrd="5" destOrd="0" presId="urn:microsoft.com/office/officeart/2005/8/layout/hierarchy3"/>
    <dgm:cxn modelId="{76589E37-7F71-4F86-9291-E124832D4AB0}" type="presParOf" srcId="{A04E21D5-EE47-48C7-B765-66DA4D870B6D}" destId="{53CC9CA5-ED51-43F1-913C-B82C58FA8669}" srcOrd="6" destOrd="0" presId="urn:microsoft.com/office/officeart/2005/8/layout/hierarchy3"/>
    <dgm:cxn modelId="{1C4B99C1-3A96-4B7A-ABDD-8AF95CC31127}" type="presParOf" srcId="{A04E21D5-EE47-48C7-B765-66DA4D870B6D}" destId="{BC8FBFBA-C972-4CC6-8B0B-E6E6A3CEF2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A636-735B-487C-A8AE-79825E9ABD8D}">
      <dsp:nvSpPr>
        <dsp:cNvPr id="0" name=""/>
        <dsp:cNvSpPr/>
      </dsp:nvSpPr>
      <dsp:spPr>
        <a:xfrm>
          <a:off x="3233737" y="2414044"/>
          <a:ext cx="354317" cy="106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70"/>
              </a:lnTo>
              <a:lnTo>
                <a:pt x="354317" y="1062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14706-D3D2-46EC-9357-051ACB2840AE}">
      <dsp:nvSpPr>
        <dsp:cNvPr id="0" name=""/>
        <dsp:cNvSpPr/>
      </dsp:nvSpPr>
      <dsp:spPr>
        <a:xfrm>
          <a:off x="2726975" y="764091"/>
          <a:ext cx="1435449" cy="48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2"/>
              </a:lnTo>
              <a:lnTo>
                <a:pt x="1435449" y="245312"/>
              </a:lnTo>
              <a:lnTo>
                <a:pt x="1435449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65DA-0A77-410F-B8C2-9EEB1A381C92}">
      <dsp:nvSpPr>
        <dsp:cNvPr id="0" name=""/>
        <dsp:cNvSpPr/>
      </dsp:nvSpPr>
      <dsp:spPr>
        <a:xfrm>
          <a:off x="424457" y="2414044"/>
          <a:ext cx="247286" cy="99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68"/>
              </a:lnTo>
              <a:lnTo>
                <a:pt x="247286" y="990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CCFB-5142-4D98-B8CA-5BBDAB29F392}">
      <dsp:nvSpPr>
        <dsp:cNvPr id="0" name=""/>
        <dsp:cNvSpPr/>
      </dsp:nvSpPr>
      <dsp:spPr>
        <a:xfrm>
          <a:off x="1353145" y="764091"/>
          <a:ext cx="1373830" cy="489093"/>
        </a:xfrm>
        <a:custGeom>
          <a:avLst/>
          <a:gdLst/>
          <a:ahLst/>
          <a:cxnLst/>
          <a:rect l="0" t="0" r="0" b="0"/>
          <a:pathLst>
            <a:path>
              <a:moveTo>
                <a:pt x="1373830" y="0"/>
              </a:moveTo>
              <a:lnTo>
                <a:pt x="1373830" y="245312"/>
              </a:lnTo>
              <a:lnTo>
                <a:pt x="0" y="245312"/>
              </a:lnTo>
              <a:lnTo>
                <a:pt x="0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EC13B-1FAF-4B58-862D-1295BCB1A3C4}">
      <dsp:nvSpPr>
        <dsp:cNvPr id="0" name=""/>
        <dsp:cNvSpPr/>
      </dsp:nvSpPr>
      <dsp:spPr>
        <a:xfrm>
          <a:off x="288022" y="2"/>
          <a:ext cx="4877907" cy="76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 общаетесь с анонимного аккаунта?</a:t>
          </a:r>
          <a:endParaRPr lang="ru-RU" sz="1800" kern="1200" dirty="0"/>
        </a:p>
      </dsp:txBody>
      <dsp:txXfrm>
        <a:off x="288022" y="2"/>
        <a:ext cx="4877907" cy="764089"/>
      </dsp:txXfrm>
    </dsp:sp>
    <dsp:sp modelId="{9CCC93FA-172B-44E4-A01B-09D1B65DC9CB}">
      <dsp:nvSpPr>
        <dsp:cNvPr id="0" name=""/>
        <dsp:cNvSpPr/>
      </dsp:nvSpPr>
      <dsp:spPr>
        <a:xfrm>
          <a:off x="19228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</a:t>
          </a:r>
          <a:endParaRPr lang="ru-RU" sz="1800" kern="1200" dirty="0"/>
        </a:p>
      </dsp:txBody>
      <dsp:txXfrm>
        <a:off x="192285" y="1253185"/>
        <a:ext cx="2321718" cy="1160859"/>
      </dsp:txXfrm>
    </dsp:sp>
    <dsp:sp modelId="{164F2AA9-33F1-4A9A-83F8-598FAADDA66B}">
      <dsp:nvSpPr>
        <dsp:cNvPr id="0" name=""/>
        <dsp:cNvSpPr/>
      </dsp:nvSpPr>
      <dsp:spPr>
        <a:xfrm>
          <a:off x="671744" y="2824083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раскрывайте своих личных данных и общайтесь с кем хотите</a:t>
          </a:r>
          <a:endParaRPr lang="ru-RU" sz="1800" kern="1200" dirty="0"/>
        </a:p>
      </dsp:txBody>
      <dsp:txXfrm>
        <a:off x="671744" y="2824083"/>
        <a:ext cx="2321718" cy="1160859"/>
      </dsp:txXfrm>
    </dsp:sp>
    <dsp:sp modelId="{3838060D-CABD-476B-B357-D0FD04B4AFB4}">
      <dsp:nvSpPr>
        <dsp:cNvPr id="0" name=""/>
        <dsp:cNvSpPr/>
      </dsp:nvSpPr>
      <dsp:spPr>
        <a:xfrm>
          <a:off x="300156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Нет</a:t>
          </a:r>
          <a:endParaRPr lang="ru-RU" sz="1800" kern="1200" dirty="0"/>
        </a:p>
      </dsp:txBody>
      <dsp:txXfrm>
        <a:off x="3001565" y="1253185"/>
        <a:ext cx="2321718" cy="1160859"/>
      </dsp:txXfrm>
    </dsp:sp>
    <dsp:sp modelId="{84DB1A59-E22B-4012-B1C6-85CF7BBA3FD1}">
      <dsp:nvSpPr>
        <dsp:cNvPr id="0" name=""/>
        <dsp:cNvSpPr/>
      </dsp:nvSpPr>
      <dsp:spPr>
        <a:xfrm>
          <a:off x="3588054" y="28956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Безопасно общаться только с теми, кого вы знаете лично</a:t>
          </a:r>
          <a:endParaRPr lang="ru-RU" sz="1800" kern="1200" dirty="0"/>
        </a:p>
      </dsp:txBody>
      <dsp:txXfrm>
        <a:off x="3588054" y="2895685"/>
        <a:ext cx="2321718" cy="116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E3B2-8063-448C-BBBC-35706D796229}">
      <dsp:nvSpPr>
        <dsp:cNvPr id="0" name=""/>
        <dsp:cNvSpPr/>
      </dsp:nvSpPr>
      <dsp:spPr>
        <a:xfrm>
          <a:off x="804167" y="2172"/>
          <a:ext cx="4487664" cy="85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Данные, которыми часто делятся подростки</a:t>
          </a:r>
          <a:endParaRPr lang="ru-RU" sz="2700" kern="1200" dirty="0"/>
        </a:p>
      </dsp:txBody>
      <dsp:txXfrm>
        <a:off x="829242" y="27247"/>
        <a:ext cx="4437514" cy="805979"/>
      </dsp:txXfrm>
    </dsp:sp>
    <dsp:sp modelId="{76089961-615B-43C1-87D5-542BC46E3635}">
      <dsp:nvSpPr>
        <dsp:cNvPr id="0" name=""/>
        <dsp:cNvSpPr/>
      </dsp:nvSpPr>
      <dsp:spPr>
        <a:xfrm>
          <a:off x="1252934" y="858301"/>
          <a:ext cx="448766" cy="48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28"/>
              </a:lnTo>
              <a:lnTo>
                <a:pt x="448766" y="480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5633-59B7-4717-8AE1-B661A46CF01E}">
      <dsp:nvSpPr>
        <dsp:cNvPr id="0" name=""/>
        <dsp:cNvSpPr/>
      </dsp:nvSpPr>
      <dsp:spPr>
        <a:xfrm>
          <a:off x="1701700" y="1018478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Номер школы</a:t>
          </a:r>
          <a:endParaRPr lang="ru-RU" sz="1200" kern="1200" dirty="0"/>
        </a:p>
      </dsp:txBody>
      <dsp:txXfrm>
        <a:off x="1720466" y="1037244"/>
        <a:ext cx="987596" cy="603173"/>
      </dsp:txXfrm>
    </dsp:sp>
    <dsp:sp modelId="{0BD4C0E1-A990-43C1-9E9A-48BF46F25D1C}">
      <dsp:nvSpPr>
        <dsp:cNvPr id="0" name=""/>
        <dsp:cNvSpPr/>
      </dsp:nvSpPr>
      <dsp:spPr>
        <a:xfrm>
          <a:off x="1252934" y="858301"/>
          <a:ext cx="448766" cy="128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10"/>
              </a:lnTo>
              <a:lnTo>
                <a:pt x="448766" y="1281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80473-CF7E-496D-BB8B-1D1651A47551}">
      <dsp:nvSpPr>
        <dsp:cNvPr id="0" name=""/>
        <dsp:cNvSpPr/>
      </dsp:nvSpPr>
      <dsp:spPr>
        <a:xfrm>
          <a:off x="1701700" y="1819359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Город</a:t>
          </a:r>
          <a:endParaRPr lang="ru-RU" sz="1200" kern="1200" dirty="0"/>
        </a:p>
      </dsp:txBody>
      <dsp:txXfrm>
        <a:off x="1720466" y="1838125"/>
        <a:ext cx="987596" cy="603173"/>
      </dsp:txXfrm>
    </dsp:sp>
    <dsp:sp modelId="{FA4729F6-2E29-4E1B-A2B9-2D3B606526CB}">
      <dsp:nvSpPr>
        <dsp:cNvPr id="0" name=""/>
        <dsp:cNvSpPr/>
      </dsp:nvSpPr>
      <dsp:spPr>
        <a:xfrm>
          <a:off x="1252934" y="858301"/>
          <a:ext cx="448766" cy="208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1"/>
              </a:lnTo>
              <a:lnTo>
                <a:pt x="448766" y="208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17C5-34E8-4D00-B1A1-74386D3BA003}">
      <dsp:nvSpPr>
        <dsp:cNvPr id="0" name=""/>
        <dsp:cNvSpPr/>
      </dsp:nvSpPr>
      <dsp:spPr>
        <a:xfrm>
          <a:off x="1701700" y="2620240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Родственные связи</a:t>
          </a:r>
          <a:endParaRPr lang="ru-RU" sz="1200" kern="1200" dirty="0"/>
        </a:p>
      </dsp:txBody>
      <dsp:txXfrm>
        <a:off x="1720466" y="2639006"/>
        <a:ext cx="987596" cy="603173"/>
      </dsp:txXfrm>
    </dsp:sp>
    <dsp:sp modelId="{53CC9CA5-ED51-43F1-913C-B82C58FA8669}">
      <dsp:nvSpPr>
        <dsp:cNvPr id="0" name=""/>
        <dsp:cNvSpPr/>
      </dsp:nvSpPr>
      <dsp:spPr>
        <a:xfrm>
          <a:off x="1252934" y="858301"/>
          <a:ext cx="448766" cy="288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172"/>
              </a:lnTo>
              <a:lnTo>
                <a:pt x="448766" y="2883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BFBA-C972-4CC6-8B0B-E6E6A3CEF2E8}">
      <dsp:nvSpPr>
        <dsp:cNvPr id="0" name=""/>
        <dsp:cNvSpPr/>
      </dsp:nvSpPr>
      <dsp:spPr>
        <a:xfrm>
          <a:off x="1701700" y="3421122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Телефон</a:t>
          </a:r>
          <a:endParaRPr lang="ru-RU" sz="1200" kern="1200" dirty="0"/>
        </a:p>
      </dsp:txBody>
      <dsp:txXfrm>
        <a:off x="1720466" y="3439888"/>
        <a:ext cx="987596" cy="60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14.06.2018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14.06.2018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9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6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4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 smtClean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 smtClean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 smtClean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 smtClean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 smtClean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 smtClean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 smtClean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 smtClean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6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15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Базовую бесплатную версию </a:t>
            </a:r>
            <a:r>
              <a:rPr lang="en-US" dirty="0" err="1" smtClean="0"/>
              <a:t>Kaspersky</a:t>
            </a:r>
            <a:r>
              <a:rPr lang="en-US" dirty="0" smtClean="0"/>
              <a:t> Safe Kids </a:t>
            </a:r>
            <a:r>
              <a:rPr lang="ru-RU" dirty="0" smtClean="0"/>
              <a:t>вы </a:t>
            </a:r>
            <a:r>
              <a:rPr lang="ru-RU" dirty="0" err="1" smtClean="0"/>
              <a:t>можеет</a:t>
            </a:r>
            <a:r>
              <a:rPr lang="ru-RU" dirty="0" smtClean="0"/>
              <a:t> скачать прямо сейчас на наше сайте или в магазинах приложений </a:t>
            </a:r>
            <a:r>
              <a:rPr lang="en-US" dirty="0" smtClean="0"/>
              <a:t>Google Play </a:t>
            </a:r>
            <a:r>
              <a:rPr lang="ru-RU" dirty="0" smtClean="0"/>
              <a:t>и </a:t>
            </a:r>
            <a:r>
              <a:rPr lang="en-US" dirty="0" smtClean="0"/>
              <a:t>App Store</a:t>
            </a:r>
            <a:r>
              <a:rPr lang="ru-RU" dirty="0" smtClean="0"/>
              <a:t>.</a:t>
            </a:r>
            <a:r>
              <a:rPr lang="ru-RU" baseline="0" dirty="0" smtClean="0"/>
              <a:t> Бесплатная версия содержит ряд функций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0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5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0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98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7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87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3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5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4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Пугальная</a:t>
            </a:r>
            <a:r>
              <a:rPr lang="ru-RU" dirty="0" smtClean="0"/>
              <a:t> часть.</a:t>
            </a:r>
          </a:p>
          <a:p>
            <a:r>
              <a:rPr lang="ru-RU" dirty="0" smtClean="0"/>
              <a:t>Подробно – про случай на речном.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28-летнему жителю Екатеринбурга предъявлено обвинение в совершении трех эпизодов развратных действий.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сообщили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Накануне.RU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пресс-службе СУ СКР по Свердловской области, в 2013-2014 годах обвиняемый, будучи зарегистрированным в одной из социальных сетей, знакомился с малолетними (в том числе и с теми, которые указывали более старший возраст на своих интернет-страничках) и осуществлял с ними переписку развратного содержания. Установлено, что противоправные деяния молодой человек совершил в отношении двух малолетних девочек и одного мальчика.</a:t>
            </a:r>
          </a:p>
          <a:p>
            <a:pPr marL="171450" indent="-171450">
              <a:buFontTx/>
              <a:buChar char="-"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http://www.nakanune.ru/news/2015/5/15/22399571/#sthash.glY0jzgR.dpuf</a:t>
            </a:r>
          </a:p>
          <a:p>
            <a:pPr marL="171450" indent="-171450"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http://atlantic.ctvnews.ca/teen-receives-death-threat-after-speaking-out-about-cyberbullying-1.2384991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http://www.ntv.ru/novosti/1292985/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https://ru.wikipedia.org/wiki/%D0%A1%D0%B0%D0%BC%D0%BE%D1%83%D0%B1%D0%B8%D0%B9%D1%81%D1%82%D0%B2%D0%BE_%D0%9C%D0%B5%D0%B3%D0%B0%D0%BD_%D0%9C%D0%B0%D0%B9%D0%B5%D1%80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http://www.ufa.kp.ru/daily/26358/3240637/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ru-RU" dirty="0" smtClean="0"/>
          </a:p>
          <a:p>
            <a:r>
              <a:rPr lang="ru-RU" dirty="0" smtClean="0"/>
              <a:t>Дальше – 5 – 10 случаев пунктиром, быстрым речитативом, не важно, российских или иностранных, так чтоб в 3 –</a:t>
            </a:r>
            <a:r>
              <a:rPr lang="ru-RU" baseline="0" dirty="0" smtClean="0"/>
              <a:t> 4 минуты времени вложить максимум ужаса и тоски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конце посвященной ужасам пятиминутки – «Заметьте,</a:t>
            </a:r>
            <a:r>
              <a:rPr lang="ru-RU" baseline="0" dirty="0" smtClean="0"/>
              <a:t> все эти истории вполне валидны и для реальной жизни. </a:t>
            </a:r>
            <a:r>
              <a:rPr lang="ru-RU" baseline="0" dirty="0" err="1" smtClean="0"/>
              <a:t>Интренет</a:t>
            </a:r>
            <a:r>
              <a:rPr lang="ru-RU" baseline="0" dirty="0" smtClean="0"/>
              <a:t> в них просто делает распространение информации быстрее, а обнаружение происходящего, наоборот – медленнее. То есть все эти истории произошли не по вине интернета, а с его использованием.»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1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03704B-D3A7-4FE4-A58A-7F9F1C4D4CD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DE3B-0E6C-4F01-A043-2CB12AA7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5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A7DA880-8181-4E9F-8B22-A8B3F921EFD5}" type="datetimeFigureOut">
              <a:rPr lang="ru-RU" smtClean="0"/>
              <a:pPr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</p:sldLayoutIdLst>
  <p:timing>
    <p:tnLst>
      <p:par>
        <p:cTn id="1" dur="indefinite" restart="never" nodeType="tmRoot"/>
      </p:par>
    </p:tnLst>
  </p:timing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8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9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image" Target="../media/image3.png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4" Type="http://schemas.openxmlformats.org/officeDocument/2006/relationships/image" Target="../media/image13.emf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hart" Target="../charts/chart2.xml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285720" y="939737"/>
            <a:ext cx="3796423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dirty="0">
                <a:solidFill>
                  <a:srgbClr val="00695D"/>
                </a:solidFill>
              </a:rPr>
              <a:t>Связь цифровой и реальной безопасности</a:t>
            </a:r>
            <a:r>
              <a:rPr lang="ru-RU" sz="3600" kern="0" spc="5" dirty="0" smtClean="0">
                <a:solidFill>
                  <a:srgbClr val="00695D"/>
                </a:solidFill>
                <a:latin typeface="Museo Sans Cyrl 900" pitchFamily="50" charset="-52"/>
                <a:cs typeface="Museo Sans 900"/>
              </a:rPr>
              <a:t> </a:t>
            </a:r>
            <a:endParaRPr lang="en-US" sz="3600" kern="0" spc="5" dirty="0">
              <a:solidFill>
                <a:srgbClr val="00695D"/>
              </a:solidFill>
              <a:latin typeface="Museo Sans Cyrl 900" pitchFamily="50" charset="-52"/>
              <a:cs typeface="Museo Sans 900"/>
            </a:endParaRPr>
          </a:p>
          <a:p>
            <a:pPr marL="5776" marR="2310"/>
            <a:r>
              <a:rPr lang="ru-RU" sz="2000" kern="0" spc="5" dirty="0" err="1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Наместникова</a:t>
            </a:r>
            <a:r>
              <a:rPr lang="ru-RU" sz="2000" kern="0" spc="5" dirty="0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 Мария</a:t>
            </a:r>
          </a:p>
          <a:p>
            <a:pPr marL="5776" marR="2310"/>
            <a:r>
              <a:rPr lang="ru-RU" sz="2000" kern="0" spc="5" dirty="0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Контент аналитик</a:t>
            </a:r>
          </a:p>
          <a:p>
            <a:pPr marL="5776" marR="2310"/>
            <a:r>
              <a:rPr lang="ru-RU" sz="2000" kern="0" spc="5" dirty="0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Лаборатория Касперского</a:t>
            </a:r>
            <a:endParaRPr lang="en-US" sz="2000" kern="0" spc="5" dirty="0">
              <a:solidFill>
                <a:srgbClr val="FF0000"/>
              </a:solidFill>
              <a:latin typeface="Museo Sans Cyrl 900" pitchFamily="50" charset="-52"/>
              <a:cs typeface="Museo Sans 90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8597" y="4927458"/>
            <a:ext cx="279229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/>
            <a:r>
              <a:rPr sz="700" spc="11" dirty="0">
                <a:latin typeface="Museo Sans 100"/>
                <a:cs typeface="Museo Sans 100"/>
              </a:rPr>
              <a:t>©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100"/>
                <a:cs typeface="Museo Sans 100"/>
              </a:rPr>
              <a:t>2015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"Лаборатория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Касперского".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Все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права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9" dirty="0">
                <a:latin typeface="Museo Sans Cyrl 100"/>
                <a:cs typeface="Museo Sans Cyrl 100"/>
              </a:rPr>
              <a:t>защищены</a:t>
            </a:r>
            <a:endParaRPr sz="700" dirty="0">
              <a:latin typeface="Museo Sans Cyrl 100"/>
              <a:cs typeface="Museo Sans Cyrl 100"/>
            </a:endParaRPr>
          </a:p>
        </p:txBody>
      </p:sp>
      <p:pic>
        <p:nvPicPr>
          <p:cNvPr id="1031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7"/>
            <a:ext cx="3286148" cy="511143"/>
          </a:xfrm>
          <a:prstGeom prst="rect">
            <a:avLst/>
          </a:prstGeom>
          <a:noFill/>
        </p:spPr>
      </p:pic>
      <p:pic>
        <p:nvPicPr>
          <p:cNvPr id="1032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48803"/>
            <a:ext cx="1456842" cy="57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1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55260" cy="936615"/>
          </a:xfrm>
        </p:spPr>
        <p:txBody>
          <a:bodyPr>
            <a:normAutofit/>
          </a:bodyPr>
          <a:lstStyle/>
          <a:p>
            <a:r>
              <a:rPr lang="ru-RU" dirty="0" smtClean="0"/>
              <a:t>Чего на самом деле надо бояться? </a:t>
            </a:r>
            <a:r>
              <a:rPr lang="ru-RU" dirty="0" err="1" smtClean="0"/>
              <a:t>Соцсети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3DFFAE-9CC2-472F-A76C-532C421E8223}"/>
              </a:ext>
            </a:extLst>
          </p:cNvPr>
          <p:cNvGrpSpPr/>
          <p:nvPr/>
        </p:nvGrpSpPr>
        <p:grpSpPr>
          <a:xfrm>
            <a:off x="5059411" y="1073519"/>
            <a:ext cx="3878280" cy="3561110"/>
            <a:chOff x="6694586" y="1395851"/>
            <a:chExt cx="5171040" cy="47481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8" name="Graphic 9">
              <a:extLst>
                <a:ext uri="{FF2B5EF4-FFF2-40B4-BE49-F238E27FC236}">
                  <a16:creationId xmlns:a16="http://schemas.microsoft.com/office/drawing/2014/main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E4E58C-3D0A-4988-BC7A-72C72571D987}"/>
              </a:ext>
            </a:extLst>
          </p:cNvPr>
          <p:cNvSpPr txBox="1">
            <a:spLocks/>
          </p:cNvSpPr>
          <p:nvPr/>
        </p:nvSpPr>
        <p:spPr>
          <a:xfrm>
            <a:off x="840090" y="710565"/>
            <a:ext cx="5570236" cy="384721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/>
              <a:t>У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sz="1100" smtClean="0"/>
              <a:t> детей в младшей школе уже есть страница в соцсетях.</a:t>
            </a:r>
          </a:p>
          <a:p>
            <a:r>
              <a:rPr lang="ru-RU" sz="1100" smtClean="0"/>
              <a:t>Среди старшеклассников этот показатель возрастает до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sz="1100" smtClean="0"/>
              <a:t>.</a:t>
            </a:r>
            <a:endParaRPr lang="ru-RU" sz="11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40090" y="1234440"/>
            <a:ext cx="5570236" cy="41549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70%</a:t>
            </a:r>
            <a:r>
              <a:rPr lang="ru-RU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100" dirty="0"/>
              <a:t>школьников получают приглашения дружить от незнакомых людей.</a:t>
            </a:r>
          </a:p>
          <a:p>
            <a:r>
              <a:rPr lang="ru-RU" sz="1100" dirty="0"/>
              <a:t>При этом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sz="1100" dirty="0"/>
              <a:t> школьников получают приглашения от незнакомых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sz="1100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840090" y="1748790"/>
            <a:ext cx="5570236" cy="41549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Количество детей, получающих инвайты от незнакомых взрослых,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резко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возрастает в возрасте 10-12 лет</a:t>
            </a:r>
            <a:r>
              <a:rPr lang="ru-RU" sz="1100" dirty="0"/>
              <a:t>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40090" y="2263140"/>
            <a:ext cx="4036711" cy="41549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Каждый десятый</a:t>
            </a:r>
            <a:r>
              <a:rPr lang="ru-RU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100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840090" y="2777490"/>
            <a:ext cx="3931936" cy="76174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21%</a:t>
            </a:r>
            <a:r>
              <a:rPr lang="ru-RU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100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sz="11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5" y="749157"/>
            <a:ext cx="393546" cy="3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7" y="1249220"/>
            <a:ext cx="395914" cy="356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" y="1785001"/>
            <a:ext cx="345842" cy="356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" y="2315908"/>
            <a:ext cx="345842" cy="3088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" y="2837401"/>
            <a:ext cx="353045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215265"/>
              </p:ext>
            </p:extLst>
          </p:nvPr>
        </p:nvGraphicFramePr>
        <p:xfrm>
          <a:off x="863588" y="901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24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EC13B-1FAF-4B58-862D-1295BCB1A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CCCFB-5142-4D98-B8CA-5BBDAB29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C93FA-172B-44E4-A01B-09D1B65D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8865DA-0A77-410F-B8C2-9EEB1A381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F2AA9-33F1-4A9A-83F8-598FAADD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E14706-D3D2-46EC-9357-051ACB28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38060D-CABD-476B-B357-D0FD04B4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1A636-735B-487C-A8AE-79825E9AB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B1A59-E22B-4012-B1C6-85CF7BBA3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4044436"/>
              </p:ext>
            </p:extLst>
          </p:nvPr>
        </p:nvGraphicFramePr>
        <p:xfrm>
          <a:off x="358775" y="807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33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FE3B2-8063-448C-BBBC-35706D7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89961-615B-43C1-87D5-542BC46E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F5633-59B7-4717-8AE1-B661A46C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C0E1-A990-43C1-9E9A-48BF46F25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80473-CF7E-496D-BB8B-1D1651A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729F6-2E29-4E1B-A2B9-2D3B6065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D17C5-34E8-4D00-B1A1-74386D3BA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9CA5-ED51-43F1-913C-B82C58FA8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FBFBA-C972-4CC6-8B0B-E6E6A3CE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Что там происходит в </a:t>
            </a:r>
            <a:r>
              <a:rPr lang="ru-RU" kern="0" spc="-2" dirty="0" err="1" smtClean="0"/>
              <a:t>соцсети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91530"/>
            <a:ext cx="3110222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793" y="592545"/>
            <a:ext cx="2725355" cy="33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943" y="879562"/>
            <a:ext cx="3900558" cy="39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5641" y="2075959"/>
            <a:ext cx="6268455" cy="30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5" y="2336361"/>
            <a:ext cx="3578820" cy="28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1860" y="4905099"/>
            <a:ext cx="287203" cy="150927"/>
          </a:xfrm>
          <a:prstGeom prst="rect">
            <a:avLst/>
          </a:prstGeom>
          <a:ln w="285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err="1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01" y="674682"/>
            <a:ext cx="4572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342" y="592545"/>
            <a:ext cx="4652730" cy="46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Кибербуллинг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Секстинг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Онлайн </a:t>
            </a:r>
            <a:r>
              <a:rPr lang="ru-RU" dirty="0" err="1" smtClean="0"/>
              <a:t>грумминг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Секты и религиозные течения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Нежелательные темы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Вписки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171" y="0"/>
            <a:ext cx="7607829" cy="42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SAFE KIDS </a:t>
            </a:r>
            <a:r>
              <a:rPr lang="ru-RU" dirty="0" smtClean="0"/>
              <a:t>и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kids.Kaspersky.ru</a:t>
            </a:r>
            <a:endParaRPr lang="en-US" dirty="0"/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527634"/>
          <a:ext cx="8363272" cy="318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9868"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7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Компьютеры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Windows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Mac,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смартфоны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планшеты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Android,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iPhone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iPad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Только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безопасные сайты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приложения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Возможность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быть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курсе,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где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находится ваш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ребенок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Ограничение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времени, проводимого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92">
                <a:tc gridSpan="2">
                  <a:txBody>
                    <a:bodyPr/>
                    <a:lstStyle/>
                    <a:p>
                      <a:pPr marL="5776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Мгновенные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уведомления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нарушении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правил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35519" algn="ctr">
                        <a:lnSpc>
                          <a:spcPct val="110000"/>
                        </a:lnSpc>
                        <a:spcBef>
                          <a:spcPts val="161"/>
                        </a:spcBef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опасных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событиях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Безопасное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общение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Простые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настройки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для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вашего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удобства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979" y="1677929"/>
            <a:ext cx="613878" cy="5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8416" y="1712007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1" y="163914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1208" y="1693250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8876" y="339437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8839" y="3394378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7111" y="3399842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395536" y="970119"/>
            <a:ext cx="3565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ЕДИНОЕ РЕШЕНИЕ ДЛЯ ВСЕХ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/>
            </a:r>
            <a:b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</a:b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УСТРОЙСТВ</a:t>
            </a:r>
            <a:endParaRPr lang="ru-RU" sz="1800" spc="-2" dirty="0">
              <a:solidFill>
                <a:srgbClr val="FF0000"/>
              </a:solidFill>
              <a:latin typeface="Museo Sans Cyrl 900" pitchFamily="50" charset="-52"/>
              <a:cs typeface="Museo Sans Cyrl 300"/>
            </a:endParaRPr>
          </a:p>
        </p:txBody>
      </p:sp>
    </p:spTree>
    <p:extLst>
      <p:ext uri="{BB962C8B-B14F-4D97-AF65-F5344CB8AC3E}">
        <p14:creationId xmlns:p14="http://schemas.microsoft.com/office/powerpoint/2010/main" val="1366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76" marR="2310">
              <a:lnSpc>
                <a:spcPts val="2251"/>
              </a:lnSpc>
            </a:pPr>
            <a:r>
              <a:rPr lang="ru-RU" kern="0" spc="-2" dirty="0" smtClean="0"/>
              <a:t>Бесплатная ВЕРСИЯ обладает широким функционалом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49338"/>
          <a:ext cx="8229600" cy="347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470"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Museo Sans Cyrl 3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ПК,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en-US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Mac,</a:t>
                      </a:r>
                      <a:r>
                        <a:rPr lang="en-US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мобильные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устройства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сайты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и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приложения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Лимит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времени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Удобные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настройки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Поиск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ребенка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Мгновенные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уведомления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Безопасное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общение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7" y="2000246"/>
            <a:ext cx="292023" cy="2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9" y="2388727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69" y="3484384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269" y="2753946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269" y="3119165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996" y="4214824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996" y="3849603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1900233"/>
            <a:ext cx="423881" cy="423881"/>
          </a:xfrm>
          <a:prstGeom prst="rect">
            <a:avLst/>
          </a:prstGeom>
          <a:noFill/>
        </p:spPr>
      </p:pic>
      <p:pic>
        <p:nvPicPr>
          <p:cNvPr id="1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279630"/>
            <a:ext cx="423881" cy="423881"/>
          </a:xfrm>
          <a:prstGeom prst="rect">
            <a:avLst/>
          </a:prstGeom>
          <a:noFill/>
        </p:spPr>
      </p:pic>
      <p:pic>
        <p:nvPicPr>
          <p:cNvPr id="1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649533"/>
            <a:ext cx="423881" cy="423881"/>
          </a:xfrm>
          <a:prstGeom prst="rect">
            <a:avLst/>
          </a:prstGeom>
          <a:noFill/>
        </p:spPr>
      </p:pic>
      <p:pic>
        <p:nvPicPr>
          <p:cNvPr id="1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3024183"/>
            <a:ext cx="423881" cy="423881"/>
          </a:xfrm>
          <a:prstGeom prst="rect">
            <a:avLst/>
          </a:prstGeom>
          <a:noFill/>
        </p:spPr>
      </p:pic>
      <p:pic>
        <p:nvPicPr>
          <p:cNvPr id="19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900233"/>
            <a:ext cx="423881" cy="423881"/>
          </a:xfrm>
          <a:prstGeom prst="rect">
            <a:avLst/>
          </a:prstGeom>
          <a:noFill/>
        </p:spPr>
      </p:pic>
      <p:pic>
        <p:nvPicPr>
          <p:cNvPr id="20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274883"/>
            <a:ext cx="423881" cy="423881"/>
          </a:xfrm>
          <a:prstGeom prst="rect">
            <a:avLst/>
          </a:prstGeom>
          <a:noFill/>
        </p:spPr>
      </p:pic>
      <p:pic>
        <p:nvPicPr>
          <p:cNvPr id="2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649533"/>
            <a:ext cx="423881" cy="423881"/>
          </a:xfrm>
          <a:prstGeom prst="rect">
            <a:avLst/>
          </a:prstGeom>
          <a:noFill/>
        </p:spPr>
      </p:pic>
      <p:pic>
        <p:nvPicPr>
          <p:cNvPr id="22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024183"/>
            <a:ext cx="423881" cy="423881"/>
          </a:xfrm>
          <a:prstGeom prst="rect">
            <a:avLst/>
          </a:prstGeom>
          <a:noFill/>
        </p:spPr>
      </p:pic>
      <p:pic>
        <p:nvPicPr>
          <p:cNvPr id="2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398833"/>
            <a:ext cx="423881" cy="423881"/>
          </a:xfrm>
          <a:prstGeom prst="rect">
            <a:avLst/>
          </a:prstGeom>
          <a:noFill/>
        </p:spPr>
      </p:pic>
      <p:pic>
        <p:nvPicPr>
          <p:cNvPr id="2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773483"/>
            <a:ext cx="423881" cy="423881"/>
          </a:xfrm>
          <a:prstGeom prst="rect">
            <a:avLst/>
          </a:prstGeom>
          <a:noFill/>
        </p:spPr>
      </p:pic>
      <p:pic>
        <p:nvPicPr>
          <p:cNvPr id="2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4148133"/>
            <a:ext cx="423881" cy="423881"/>
          </a:xfrm>
          <a:prstGeom prst="rect">
            <a:avLst/>
          </a:prstGeom>
          <a:noFill/>
        </p:spPr>
      </p:pic>
      <p:pic>
        <p:nvPicPr>
          <p:cNvPr id="4099" name="Picture 3" descr="D:\WORK_new\Kasperskiy\Safe_kids_presentation\Pics\logo_safe_fre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3942" y="995235"/>
            <a:ext cx="1852636" cy="719259"/>
          </a:xfrm>
          <a:prstGeom prst="rect">
            <a:avLst/>
          </a:prstGeom>
          <a:noFill/>
        </p:spPr>
      </p:pic>
      <p:pic>
        <p:nvPicPr>
          <p:cNvPr id="4100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995236"/>
            <a:ext cx="1637792" cy="71925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005409" y="2273856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5409" y="2643188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42362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Забота о ребенке – это нормально?</a:t>
            </a:r>
            <a:endParaRPr lang="ru-RU" dirty="0"/>
          </a:p>
        </p:txBody>
      </p:sp>
      <p:pic>
        <p:nvPicPr>
          <p:cNvPr id="1026" name="Picture 2" descr="Малыш на детской площад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668228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tcase.ru/uploads/user_images/96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67165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vingmama.ru/files/imce/rebenok-idet-v-pervy-kl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591530"/>
            <a:ext cx="47635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igom.by/img/news/9897/foto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61" y="1361814"/>
            <a:ext cx="5125457" cy="34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4.asset-cache.net/xd/462494336.jpg?v=1&amp;c=IWSAsset&amp;k=2&amp;d=62CA815BFB1CE48025F371B09C09D2CE2B6A5D266AEA58DB48E5EEF0220D867362B213A77C3989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5885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 </a:t>
            </a:r>
            <a:br>
              <a:rPr lang="ru-RU" dirty="0"/>
            </a:br>
            <a:endParaRPr lang="ru-RU" sz="32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8775" y="3399316"/>
            <a:ext cx="3457141" cy="900626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Мария </a:t>
            </a:r>
            <a:r>
              <a:rPr lang="ru-RU" dirty="0" err="1"/>
              <a:t>Наместникова</a:t>
            </a:r>
            <a:endParaRPr lang="ru-RU" dirty="0"/>
          </a:p>
          <a:p>
            <a:r>
              <a:rPr lang="ru-RU" dirty="0"/>
              <a:t>Аналитик </a:t>
            </a:r>
            <a:r>
              <a:rPr lang="ru-RU" dirty="0" smtClean="0"/>
              <a:t>веб-контента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573" y="3686856"/>
            <a:ext cx="3132348" cy="122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1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375"/>
            <a:ext cx="8328025" cy="936615"/>
          </a:xfrm>
        </p:spPr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AD99F59-442B-4206-87F3-F21886784923}"/>
              </a:ext>
            </a:extLst>
          </p:cNvPr>
          <p:cNvSpPr txBox="1">
            <a:spLocks/>
          </p:cNvSpPr>
          <p:nvPr/>
        </p:nvSpPr>
        <p:spPr>
          <a:xfrm>
            <a:off x="1157503" y="784360"/>
            <a:ext cx="7986497" cy="60016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sz="1100" dirty="0" smtClean="0"/>
              <a:t>детей не могут обойтись без гаджетов.</a:t>
            </a:r>
          </a:p>
          <a:p>
            <a:r>
              <a:rPr lang="ru-RU" sz="1100" dirty="0" smtClean="0"/>
              <a:t>В частности, </a:t>
            </a:r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sz="1100" dirty="0" smtClean="0"/>
              <a:t>детей говорят, что не смогут обойтись без своего смартфона. С возрастом этот показатель увеличивается, и к 16-18 годам достигает </a:t>
            </a:r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4834922" y="1497061"/>
            <a:ext cx="4201574" cy="76174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25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sz="1125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sz="1125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sz="1125" dirty="0"/>
              <a:t>, на которые они заходят.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9" y="858155"/>
            <a:ext cx="432679" cy="441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65" y="1497061"/>
            <a:ext cx="432679" cy="4325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CC1FCDC-2375-4CD1-B53E-110C553B6BCB}"/>
              </a:ext>
            </a:extLst>
          </p:cNvPr>
          <p:cNvGrpSpPr/>
          <p:nvPr/>
        </p:nvGrpSpPr>
        <p:grpSpPr>
          <a:xfrm>
            <a:off x="634828" y="1683738"/>
            <a:ext cx="3800355" cy="2997731"/>
            <a:chOff x="423219" y="2146590"/>
            <a:chExt cx="5067140" cy="39969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0" name="Graphic 17">
              <a:extLst>
                <a:ext uri="{FF2B5EF4-FFF2-40B4-BE49-F238E27FC236}">
                  <a16:creationId xmlns:a16="http://schemas.microsoft.com/office/drawing/2014/main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5E4E58C-3D0A-4988-BC7A-72C72571D987}"/>
              </a:ext>
            </a:extLst>
          </p:cNvPr>
          <p:cNvSpPr txBox="1">
            <a:spLocks/>
          </p:cNvSpPr>
          <p:nvPr/>
        </p:nvSpPr>
        <p:spPr>
          <a:xfrm>
            <a:off x="4909381" y="2670572"/>
            <a:ext cx="7619027" cy="3847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90000"/>
              <a:buFontTx/>
              <a:buNone/>
              <a:defRPr lang="en-US" sz="1125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8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n-lt"/>
              </a:rPr>
              <a:t>У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детей в младшей школе уже есть страница в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соцсетях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85" y="2637846"/>
            <a:ext cx="538296" cy="54286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FD5C59-F532-4787-AEA1-AD1B9BA7E55B}"/>
              </a:ext>
            </a:extLst>
          </p:cNvPr>
          <p:cNvSpPr txBox="1">
            <a:spLocks/>
          </p:cNvSpPr>
          <p:nvPr/>
        </p:nvSpPr>
        <p:spPr>
          <a:xfrm>
            <a:off x="4908171" y="3543328"/>
            <a:ext cx="4128325" cy="9040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90000"/>
              <a:buFontTx/>
              <a:buNone/>
              <a:defRPr lang="en-US" sz="1125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8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Наиболее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резкий рост 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10-12 лет в 13-15 лет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65" y="3888949"/>
            <a:ext cx="432679" cy="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360" y="1923678"/>
            <a:ext cx="57606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ОПАСАЮТСЯ РОДИТЕЛИ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C837FB-2A8F-49AB-B3BB-8A4EC7C5A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104574"/>
              </p:ext>
            </p:extLst>
          </p:nvPr>
        </p:nvGraphicFramePr>
        <p:xfrm>
          <a:off x="-592313" y="627534"/>
          <a:ext cx="8950527" cy="427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39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936615"/>
          </a:xfrm>
        </p:spPr>
        <p:txBody>
          <a:bodyPr/>
          <a:lstStyle/>
          <a:p>
            <a:r>
              <a:rPr lang="ru-RU" sz="2400" dirty="0"/>
              <a:t>Контроль со стороны родителей (общая практика)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FD5C59-F532-4787-AEA1-AD1B9BA7E55B}"/>
              </a:ext>
            </a:extLst>
          </p:cNvPr>
          <p:cNvSpPr txBox="1">
            <a:spLocks/>
          </p:cNvSpPr>
          <p:nvPr/>
        </p:nvSpPr>
        <p:spPr>
          <a:xfrm>
            <a:off x="936889" y="651503"/>
            <a:ext cx="8207111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spc="-8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z="1100" spc="-8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spc="-8" smtClean="0"/>
              <a:t>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sz="1100" smtClean="0"/>
              <a:t>По мере взросления детей, время, проводимое ими в интернете, увеличивается, а вот контроль со стороны родителей ослабевает. Наиболее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sz="11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smtClean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sz="11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smtClean="0"/>
              <a:t>в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sz="1100" smtClean="0"/>
              <a:t>.</a:t>
            </a:r>
            <a:endParaRPr lang="ru-RU" sz="11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869543" y="1701064"/>
            <a:ext cx="6690789" cy="588623"/>
          </a:xfrm>
          <a:prstGeom prst="rect">
            <a:avLst/>
          </a:prstGeom>
        </p:spPr>
        <p:txBody>
          <a:bodyPr vert="horz" wrap="square" lIns="68580" tIns="34290" rIns="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При этом чаще всего родители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sz="1100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sz="1100" dirty="0"/>
              <a:t>в группу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sz="1100" dirty="0"/>
              <a:t>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840090" y="2594840"/>
            <a:ext cx="3443878" cy="415498"/>
          </a:xfrm>
          <a:prstGeom prst="rect">
            <a:avLst/>
          </a:prstGeom>
        </p:spPr>
        <p:txBody>
          <a:bodyPr vert="horz" wrap="square" lIns="68580" tIns="34290" rIns="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sz="1100" dirty="0"/>
              <a:t>родителей не контролируют время, которое ребенок проводит с</a:t>
            </a:r>
            <a:r>
              <a:rPr lang="en-US" sz="1100" dirty="0"/>
              <a:t> </a:t>
            </a:r>
            <a:r>
              <a:rPr lang="ru-RU" sz="1100" dirty="0"/>
              <a:t>гаджетами.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840090" y="3281332"/>
            <a:ext cx="3224562" cy="415498"/>
          </a:xfrm>
          <a:prstGeom prst="rect">
            <a:avLst/>
          </a:prstGeom>
        </p:spPr>
        <p:txBody>
          <a:bodyPr vert="horz" wrap="square" lIns="68580" tIns="34290" rIns="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sz="1100" dirty="0"/>
              <a:t> родителей не контролируют действия своих детей в сети.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741648"/>
            <a:ext cx="432679" cy="441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" y="1810157"/>
            <a:ext cx="378112" cy="37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2595970"/>
            <a:ext cx="432679" cy="432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3283890"/>
            <a:ext cx="432679" cy="42831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18223-2BA7-4682-9F45-324AD3673E6F}"/>
              </a:ext>
            </a:extLst>
          </p:cNvPr>
          <p:cNvGrpSpPr/>
          <p:nvPr/>
        </p:nvGrpSpPr>
        <p:grpSpPr>
          <a:xfrm>
            <a:off x="3878954" y="2139091"/>
            <a:ext cx="5157000" cy="2699979"/>
            <a:chOff x="4892781" y="2542675"/>
            <a:chExt cx="6876000" cy="35999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9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936615"/>
          </a:xfrm>
        </p:spPr>
        <p:txBody>
          <a:bodyPr/>
          <a:lstStyle/>
          <a:p>
            <a:r>
              <a:rPr lang="ru-RU" sz="2400" dirty="0"/>
              <a:t>Контроль со стороны родителей </a:t>
            </a:r>
            <a:r>
              <a:rPr lang="ru-RU" sz="2400" dirty="0" smtClean="0"/>
              <a:t>(ПО)</a:t>
            </a:r>
            <a:endParaRPr lang="ru-RU" sz="2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6F8A300-31C2-4502-BF1D-B7FB12CBC4A1}"/>
              </a:ext>
            </a:extLst>
          </p:cNvPr>
          <p:cNvSpPr txBox="1">
            <a:spLocks/>
          </p:cNvSpPr>
          <p:nvPr/>
        </p:nvSpPr>
        <p:spPr>
          <a:xfrm>
            <a:off x="840089" y="710565"/>
            <a:ext cx="7986497" cy="5578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/>
              <a:t>По словам родителей, только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на трети </a:t>
            </a:r>
            <a:r>
              <a:rPr lang="ru-RU" sz="1100" smtClean="0"/>
              <a:t>устройств, вне зависимости от их типа, настроена функция родительского контроля. </a:t>
            </a:r>
            <a:endParaRPr lang="en-US" sz="1100" smtClean="0"/>
          </a:p>
          <a:p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64%</a:t>
            </a:r>
            <a:r>
              <a:rPr lang="ru-RU" sz="1100" smtClean="0"/>
              <a:t> родителей все еще не используют родительский контроль.</a:t>
            </a:r>
            <a:endParaRPr lang="ru-RU" sz="11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8867AB-5FD0-480B-B398-143DF8105AA2}"/>
              </a:ext>
            </a:extLst>
          </p:cNvPr>
          <p:cNvSpPr txBox="1">
            <a:spLocks/>
          </p:cNvSpPr>
          <p:nvPr/>
        </p:nvSpPr>
        <p:spPr>
          <a:xfrm>
            <a:off x="840089" y="1403985"/>
            <a:ext cx="7986497" cy="41549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Детям также задавался вопрос про родительский контроль. В среднем дети реже, чем родители говорят, что на их устройствах есть такая функция. 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D29D294-6C96-4D14-BD98-AFFAB6A5D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857389"/>
              </p:ext>
            </p:extLst>
          </p:nvPr>
        </p:nvGraphicFramePr>
        <p:xfrm>
          <a:off x="92623" y="1922547"/>
          <a:ext cx="4608003" cy="285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1748D10F-3689-40DC-BF1A-443DBD10DAE1}"/>
              </a:ext>
            </a:extLst>
          </p:cNvPr>
          <p:cNvGrpSpPr/>
          <p:nvPr/>
        </p:nvGrpSpPr>
        <p:grpSpPr>
          <a:xfrm>
            <a:off x="4031940" y="2241417"/>
            <a:ext cx="5040524" cy="2539292"/>
            <a:chOff x="4660953" y="2558241"/>
            <a:chExt cx="7339655" cy="358440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7950C07-5C30-403F-BDD7-EB009708D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9" b="44946"/>
            <a:stretch/>
          </p:blipFill>
          <p:spPr>
            <a:xfrm>
              <a:off x="4660953" y="2558241"/>
              <a:ext cx="7339655" cy="3497375"/>
            </a:xfrm>
            <a:prstGeom prst="rect">
              <a:avLst/>
            </a:prstGeom>
          </p:spPr>
        </p:pic>
        <p:pic>
          <p:nvPicPr>
            <p:cNvPr id="30" name="Graphic 22">
              <a:extLst>
                <a:ext uri="{FF2B5EF4-FFF2-40B4-BE49-F238E27FC236}">
                  <a16:creationId xmlns:a16="http://schemas.microsoft.com/office/drawing/2014/main" id="{91C558D5-F295-42C9-8AE5-ABF44631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5A12FF1-30E4-4178-9C5C-A918B1DD9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786912"/>
            <a:ext cx="378112" cy="37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DEBF5B0-F1AB-4D40-9B37-134620D5F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1469095"/>
            <a:ext cx="432679" cy="2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01014" cy="936615"/>
          </a:xfrm>
        </p:spPr>
        <p:txBody>
          <a:bodyPr>
            <a:normAutofit/>
          </a:bodyPr>
          <a:lstStyle/>
          <a:p>
            <a:r>
              <a:rPr lang="ru-RU" kern="0" spc="-2" dirty="0" smtClean="0"/>
              <a:t>Чего на самом деле нужно бояться</a:t>
            </a:r>
            <a:r>
              <a:rPr lang="en-US" kern="0" spc="-2" dirty="0" smtClean="0"/>
              <a:t>?</a:t>
            </a:r>
            <a:r>
              <a:rPr lang="ru-RU" kern="0" spc="-2" dirty="0" smtClean="0"/>
              <a:t> Игры.</a:t>
            </a:r>
            <a:endParaRPr lang="ru-R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58775" y="483518"/>
            <a:ext cx="8497701" cy="334837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9 из 10 детей играют в видео игры. На что обратить внимание?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Возрастной рейтинг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 ли у игры сюжет? Игра онлайн? Она массовая? В нее нужно играть в группе?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Отрегулируйте внутренние покупки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знать сколько и во что играет ребенок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Лучше играть, чем быть зрителем!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9842"/>
            <a:ext cx="4835665" cy="27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 Веб.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4" y="-78496"/>
            <a:ext cx="9144000" cy="569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9" y="879562"/>
            <a:ext cx="8757381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9" y="879562"/>
            <a:ext cx="8939861" cy="338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8" y="517182"/>
            <a:ext cx="7687957" cy="450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46" y="1142990"/>
            <a:ext cx="8206894" cy="27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 Веб.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23578"/>
            <a:ext cx="7895212" cy="176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80" y="969572"/>
            <a:ext cx="827043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14014"/>
            <a:ext cx="8376805" cy="1873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87" y="914014"/>
            <a:ext cx="8689301" cy="19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на самом деле надо бояться? Веб.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751" y="855752"/>
            <a:ext cx="5520498" cy="37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6" y="316759"/>
            <a:ext cx="7239232" cy="362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25" y="790995"/>
            <a:ext cx="5979684" cy="395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82" y="1560544"/>
            <a:ext cx="5399026" cy="24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shingExpirationDate xmlns="http://schemas.microsoft.com/sharepoint/v3" xsi:nil="true"/>
    <PublishingStartDate xmlns="http://schemas.microsoft.com/sharepoint/v3" xsi:nil="true"/>
    <KIPC_DocumentPreview xmlns="3e7a4f67-9224-46ab-b41e-4dda0420fb2d">
      <Url>https://brandcentral.kaspersky.com/PublishingImages/Brandcentral/Image%2091.png</Url>
      <Description xsi:nil="true"/>
    </KIPC_DocumentPreview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A797AEB0FA649BCE7945BED9F5A1F" ma:contentTypeVersion="4" ma:contentTypeDescription="Create a new document." ma:contentTypeScope="" ma:versionID="e56698cdb6691f4d778b1556ffb2ecef">
  <xsd:schema xmlns:xsd="http://www.w3.org/2001/XMLSchema" xmlns:xs="http://www.w3.org/2001/XMLSchema" xmlns:p="http://schemas.microsoft.com/office/2006/metadata/properties" xmlns:ns1="http://schemas.microsoft.com/sharepoint/v3" xmlns:ns2="3e7a4f67-9224-46ab-b41e-4dda0420fb2d" targetNamespace="http://schemas.microsoft.com/office/2006/metadata/properties" ma:root="true" ma:fieldsID="1654c4e2df7fb7f8d78611a8425a47e2" ns1:_="" ns2:_="">
    <xsd:import namespace="http://schemas.microsoft.com/sharepoint/v3"/>
    <xsd:import namespace="3e7a4f67-9224-46ab-b41e-4dda0420fb2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IPC_Document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a4f67-9224-46ab-b41e-4dda0420fb2d" elementFormDefault="qualified">
    <xsd:import namespace="http://schemas.microsoft.com/office/2006/documentManagement/types"/>
    <xsd:import namespace="http://schemas.microsoft.com/office/infopath/2007/PartnerControls"/>
    <xsd:element name="KIPC_DocumentPreview" ma:index="10" nillable="true" ma:displayName="Document Preview" ma:format="Image" ma:internalName="KIPC_Document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5EFE6-ED36-44A8-992E-657AFD707955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3e7a4f67-9224-46ab-b41e-4dda0420fb2d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DC2DFA-14E8-4E93-B938-9DD8A2D64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7a4f67-9224-46ab-b41e-4dda0420f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1263</Words>
  <Application>Microsoft Office PowerPoint</Application>
  <PresentationFormat>Экран (16:9)</PresentationFormat>
  <Paragraphs>144</Paragraphs>
  <Slides>18</Slides>
  <Notes>18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Calibri</vt:lpstr>
      <vt:lpstr>Lab Gothic Book</vt:lpstr>
      <vt:lpstr>Lab Gothic Medium</vt:lpstr>
      <vt:lpstr>Museo Sans 100</vt:lpstr>
      <vt:lpstr>Museo Sans 500</vt:lpstr>
      <vt:lpstr>Museo Sans 900</vt:lpstr>
      <vt:lpstr>Museo Sans Cyrl 100</vt:lpstr>
      <vt:lpstr>Museo Sans Cyrl 300</vt:lpstr>
      <vt:lpstr>Museo Sans Cyrl 500</vt:lpstr>
      <vt:lpstr>Museo Sans Cyrl 700</vt:lpstr>
      <vt:lpstr>Museo Sans Cyrl 900</vt:lpstr>
      <vt:lpstr>Museo Sans Rounded 300</vt:lpstr>
      <vt:lpstr>Custom Design</vt:lpstr>
      <vt:lpstr>Main</vt:lpstr>
      <vt:lpstr>Презентация PowerPoint</vt:lpstr>
      <vt:lpstr>Вовлеченность в использование устройств</vt:lpstr>
      <vt:lpstr>ЧЕГО ОПАСАЮТСЯ РОДИТЕЛИ?</vt:lpstr>
      <vt:lpstr>Контроль со стороны родителей (общая практика)</vt:lpstr>
      <vt:lpstr>Контроль со стороны родителей (ПО)</vt:lpstr>
      <vt:lpstr>Чего на самом деле нужно бояться? Игры.</vt:lpstr>
      <vt:lpstr>ЧЕГО На самом деле надо бояться? Веб.</vt:lpstr>
      <vt:lpstr>ЧЕГО На самом деле надо бояться? Веб.</vt:lpstr>
      <vt:lpstr>Чего на самом деле надо бояться? Веб.</vt:lpstr>
      <vt:lpstr>Чего на самом деле надо бояться? Соцсети.</vt:lpstr>
      <vt:lpstr>Безопасное общение в сети</vt:lpstr>
      <vt:lpstr>Безопасное общение в сети</vt:lpstr>
      <vt:lpstr>Что там происходит в соцсети?</vt:lpstr>
      <vt:lpstr>ЧЕГО На самом деле надо бояться?</vt:lpstr>
      <vt:lpstr>KASPERSKY SAFE KIDS и  kids.Kaspersky.ru</vt:lpstr>
      <vt:lpstr>Бесплатная ВЕРСИЯ обладает широким функционалом</vt:lpstr>
      <vt:lpstr>Забота о ребенке – это нормально?</vt:lpstr>
      <vt:lpstr>Спасибо!  </vt:lpstr>
    </vt:vector>
  </TitlesOfParts>
  <Company>PowerLexis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Дроздов Алексей Николаевич</cp:lastModifiedBy>
  <cp:revision>693</cp:revision>
  <dcterms:created xsi:type="dcterms:W3CDTF">2013-03-22T11:06:22Z</dcterms:created>
  <dcterms:modified xsi:type="dcterms:W3CDTF">2018-06-14T07:12:48Z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0x010100F05A797AEB0FA649BCE7945BED9F5A1F</vt:lpwstr>
  </property>
  <property fmtid="{D5CDD505-2E9C-101B-9397-08002B2CF9AE}" pid="3" name="FileLeafRef">
    <vt:lpwstr>Kaspersky_PPT_16x9.pptx</vt:lpwstr>
  </property>
</Properties>
</file>